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8" r:id="rId2"/>
    <p:sldId id="259" r:id="rId3"/>
    <p:sldId id="260" r:id="rId4"/>
    <p:sldId id="265" r:id="rId5"/>
    <p:sldId id="266" r:id="rId6"/>
    <p:sldId id="267" r:id="rId7"/>
    <p:sldId id="272" r:id="rId8"/>
    <p:sldId id="287" r:id="rId9"/>
    <p:sldId id="271" r:id="rId10"/>
    <p:sldId id="268" r:id="rId11"/>
    <p:sldId id="269" r:id="rId12"/>
    <p:sldId id="280" r:id="rId13"/>
    <p:sldId id="284" r:id="rId14"/>
    <p:sldId id="270" r:id="rId15"/>
    <p:sldId id="274" r:id="rId16"/>
    <p:sldId id="275" r:id="rId17"/>
    <p:sldId id="276" r:id="rId18"/>
    <p:sldId id="285" r:id="rId19"/>
    <p:sldId id="277" r:id="rId20"/>
    <p:sldId id="278" r:id="rId21"/>
    <p:sldId id="279" r:id="rId22"/>
    <p:sldId id="286" r:id="rId23"/>
    <p:sldId id="283" r:id="rId24"/>
    <p:sldId id="281" r:id="rId2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BBCE"/>
    <a:srgbClr val="FFC000"/>
    <a:srgbClr val="E1B129"/>
    <a:srgbClr val="F9D02B"/>
    <a:srgbClr val="24403F"/>
    <a:srgbClr val="2A4A49"/>
    <a:srgbClr val="2F5453"/>
    <a:srgbClr val="182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93" autoAdjust="0"/>
    <p:restoredTop sz="94695"/>
  </p:normalViewPr>
  <p:slideViewPr>
    <p:cSldViewPr snapToGrid="0">
      <p:cViewPr>
        <p:scale>
          <a:sx n="31" d="100"/>
          <a:sy n="31" d="100"/>
        </p:scale>
        <p:origin x="1248" y="1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D7CBBB-999B-430E-809C-6EDCDF03B32A}" type="datetimeFigureOut">
              <a:rPr lang="zh-CN" altLang="en-US" smtClean="0"/>
              <a:t>2018/11/30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46997-1E1A-4648-B2FA-2736892820B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536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1536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9D54B8B9-C7A7-4DAB-8129-D4B3C423FAE2}" type="slidenum">
              <a:rPr lang="zh-CN" altLang="en-US" sz="1200">
                <a:latin typeface="Calibri" panose="020F0502020204030204" pitchFamily="34" charset="0"/>
                <a:ea typeface="宋体" panose="02010600030101010101" pitchFamily="2" charset="-122"/>
              </a:rPr>
              <a:t>1</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10</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11</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12</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13</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14</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15</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16</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17</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18</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19</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741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1741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B4BF4EF6-08EA-4ED1-9416-1BF5FF0F6BA4}" type="slidenum">
              <a:rPr lang="zh-CN" altLang="en-US" sz="1200">
                <a:latin typeface="Calibri" panose="020F0502020204030204" pitchFamily="34" charset="0"/>
                <a:ea typeface="宋体" panose="02010600030101010101" pitchFamily="2" charset="-122"/>
              </a:rPr>
              <a:t>2</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20</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21</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22</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23</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24</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3</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4</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5</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6</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7</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8</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a:defRPr sz="1300">
                <a:solidFill>
                  <a:schemeClr val="tx1"/>
                </a:solidFill>
                <a:latin typeface="Nexa Light" pitchFamily="50" charset="0"/>
                <a:ea typeface="华康少女文字W5(P)" panose="040F0500000000000000" pitchFamily="82" charset="-122"/>
              </a:defRPr>
            </a:lvl1pPr>
            <a:lvl2pPr marL="742950" indent="-285750">
              <a:defRPr sz="1300">
                <a:solidFill>
                  <a:schemeClr val="tx1"/>
                </a:solidFill>
                <a:latin typeface="Nexa Light" pitchFamily="50" charset="0"/>
                <a:ea typeface="华康少女文字W5(P)" panose="040F0500000000000000" pitchFamily="82" charset="-122"/>
              </a:defRPr>
            </a:lvl2pPr>
            <a:lvl3pPr marL="1143000" indent="-228600">
              <a:defRPr sz="1300">
                <a:solidFill>
                  <a:schemeClr val="tx1"/>
                </a:solidFill>
                <a:latin typeface="Nexa Light" pitchFamily="50" charset="0"/>
                <a:ea typeface="华康少女文字W5(P)" panose="040F0500000000000000" pitchFamily="82" charset="-122"/>
              </a:defRPr>
            </a:lvl3pPr>
            <a:lvl4pPr marL="1600200" indent="-228600">
              <a:defRPr sz="1300">
                <a:solidFill>
                  <a:schemeClr val="tx1"/>
                </a:solidFill>
                <a:latin typeface="Nexa Light" pitchFamily="50" charset="0"/>
                <a:ea typeface="华康少女文字W5(P)" panose="040F0500000000000000" pitchFamily="82" charset="-122"/>
              </a:defRPr>
            </a:lvl4pPr>
            <a:lvl5pPr marL="2057400" indent="-228600">
              <a:defRPr sz="1300">
                <a:solidFill>
                  <a:schemeClr val="tx1"/>
                </a:solidFill>
                <a:latin typeface="Nexa Light" pitchFamily="50" charset="0"/>
                <a:ea typeface="华康少女文字W5(P)" panose="040F0500000000000000" pitchFamily="82" charset="-122"/>
              </a:defRPr>
            </a:lvl5pPr>
            <a:lvl6pPr marL="25146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6pPr>
            <a:lvl7pPr marL="29718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7pPr>
            <a:lvl8pPr marL="34290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8pPr>
            <a:lvl9pPr marL="3886200" indent="-228600" defTabSz="685800" fontAlgn="base">
              <a:spcBef>
                <a:spcPct val="0"/>
              </a:spcBef>
              <a:spcAft>
                <a:spcPct val="0"/>
              </a:spcAft>
              <a:defRPr sz="1300">
                <a:solidFill>
                  <a:schemeClr val="tx1"/>
                </a:solidFill>
                <a:latin typeface="Nexa Light" pitchFamily="50" charset="0"/>
                <a:ea typeface="华康少女文字W5(P)" panose="040F0500000000000000" pitchFamily="82" charset="-122"/>
              </a:defRPr>
            </a:lvl9pPr>
          </a:lstStyle>
          <a:p>
            <a:pPr fontAlgn="base">
              <a:spcBef>
                <a:spcPct val="0"/>
              </a:spcBef>
              <a:spcAft>
                <a:spcPct val="0"/>
              </a:spcAft>
            </a:pPr>
            <a:fld id="{1B674708-535A-4C80-98CE-E224BC78274D}" type="slidenum">
              <a:rPr lang="zh-CN" altLang="en-US" sz="1200">
                <a:latin typeface="Calibri" panose="020F0502020204030204" pitchFamily="34" charset="0"/>
                <a:ea typeface="宋体" panose="02010600030101010101" pitchFamily="2" charset="-122"/>
              </a:rPr>
              <a:t>9</a:t>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pic>
        <p:nvPicPr>
          <p:cNvPr id="2" name="图片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718" y="-91017"/>
            <a:ext cx="12399435" cy="7023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441518" y="298451"/>
            <a:ext cx="1365249" cy="1162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图片 8"/>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48218" y="5177367"/>
            <a:ext cx="2023533" cy="1424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图片 9"/>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81684" y="5702300"/>
            <a:ext cx="1725083" cy="899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AA71D021-4B30-4884-B4E7-DA4D96EFB9B3}" type="datetimeFigureOut">
              <a:rPr lang="zh-CN" altLang="en-US" smtClean="0"/>
              <a:t>2018/11/30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6868AC-A203-4B37-991A-E85162FFAFDA}"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1D021-4B30-4884-B4E7-DA4D96EFB9B3}" type="datetimeFigureOut">
              <a:rPr lang="zh-CN" altLang="en-US" smtClean="0"/>
              <a:t>2018/11/30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6868AC-A203-4B37-991A-E85162FFAFDA}"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5" Type="http://schemas.openxmlformats.org/officeDocument/2006/relationships/image" Target="../media/image16.png"/><Relationship Id="rId6"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8.png"/><Relationship Id="rId5" Type="http://schemas.openxmlformats.org/officeDocument/2006/relationships/image" Target="../media/image19.png"/><Relationship Id="rId6" Type="http://schemas.openxmlformats.org/officeDocument/2006/relationships/image" Target="../media/image20.png"/><Relationship Id="rId7"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21.emf"/><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23.png"/><Relationship Id="rId5" Type="http://schemas.openxmlformats.org/officeDocument/2006/relationships/image" Target="../media/image24.png"/><Relationship Id="rId6"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10.jpeg"/><Relationship Id="rId7"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4" Type="http://schemas.openxmlformats.org/officeDocument/2006/relationships/image" Target="../media/image13.emf"/><Relationship Id="rId5"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58" name="Freeform 5"/>
          <p:cNvSpPr>
            <a:spLocks noEditPoints="1"/>
          </p:cNvSpPr>
          <p:nvPr/>
        </p:nvSpPr>
        <p:spPr bwMode="auto">
          <a:xfrm>
            <a:off x="-9317" y="813453"/>
            <a:ext cx="2235875" cy="3582708"/>
          </a:xfrm>
          <a:custGeom>
            <a:avLst/>
            <a:gdLst>
              <a:gd name="T0" fmla="*/ 0 w 7449"/>
              <a:gd name="T1" fmla="*/ 0 h 11906"/>
              <a:gd name="T2" fmla="*/ 7449 w 7449"/>
              <a:gd name="T3" fmla="*/ 4223 h 11906"/>
              <a:gd name="T4" fmla="*/ 0 w 7449"/>
              <a:gd name="T5" fmla="*/ 4223 h 11906"/>
              <a:gd name="T6" fmla="*/ 0 w 7449"/>
              <a:gd name="T7" fmla="*/ 0 h 11906"/>
              <a:gd name="T8" fmla="*/ 7449 w 7449"/>
              <a:gd name="T9" fmla="*/ 4302 h 11906"/>
              <a:gd name="T10" fmla="*/ 0 w 7449"/>
              <a:gd name="T11" fmla="*/ 8525 h 11906"/>
              <a:gd name="T12" fmla="*/ 0 w 7449"/>
              <a:gd name="T13" fmla="*/ 4302 h 11906"/>
              <a:gd name="T14" fmla="*/ 7449 w 7449"/>
              <a:gd name="T15" fmla="*/ 4302 h 11906"/>
              <a:gd name="T16" fmla="*/ 2857 w 7449"/>
              <a:gd name="T17" fmla="*/ 10038 h 11906"/>
              <a:gd name="T18" fmla="*/ 5 w 7449"/>
              <a:gd name="T19" fmla="*/ 11903 h 11906"/>
              <a:gd name="T20" fmla="*/ 0 w 7449"/>
              <a:gd name="T21" fmla="*/ 11906 h 11906"/>
              <a:gd name="T22" fmla="*/ 0 w 7449"/>
              <a:gd name="T23" fmla="*/ 8789 h 11906"/>
              <a:gd name="T24" fmla="*/ 2857 w 7449"/>
              <a:gd name="T25" fmla="*/ 7136 h 11906"/>
              <a:gd name="T26" fmla="*/ 2857 w 7449"/>
              <a:gd name="T27" fmla="*/ 10038 h 119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449" h="11906">
                <a:moveTo>
                  <a:pt x="0" y="0"/>
                </a:moveTo>
                <a:lnTo>
                  <a:pt x="7449" y="4223"/>
                </a:lnTo>
                <a:lnTo>
                  <a:pt x="0" y="4223"/>
                </a:lnTo>
                <a:lnTo>
                  <a:pt x="0" y="0"/>
                </a:lnTo>
                <a:close/>
                <a:moveTo>
                  <a:pt x="7449" y="4302"/>
                </a:moveTo>
                <a:lnTo>
                  <a:pt x="0" y="8525"/>
                </a:lnTo>
                <a:lnTo>
                  <a:pt x="0" y="4302"/>
                </a:lnTo>
                <a:lnTo>
                  <a:pt x="7449" y="4302"/>
                </a:lnTo>
                <a:close/>
                <a:moveTo>
                  <a:pt x="2857" y="10038"/>
                </a:moveTo>
                <a:cubicBezTo>
                  <a:pt x="2537" y="11326"/>
                  <a:pt x="721" y="11825"/>
                  <a:pt x="5" y="11903"/>
                </a:cubicBezTo>
                <a:lnTo>
                  <a:pt x="0" y="11906"/>
                </a:lnTo>
                <a:lnTo>
                  <a:pt x="0" y="8789"/>
                </a:lnTo>
                <a:lnTo>
                  <a:pt x="2857" y="7136"/>
                </a:lnTo>
                <a:lnTo>
                  <a:pt x="2857" y="10038"/>
                </a:lnTo>
                <a:close/>
              </a:path>
            </a:pathLst>
          </a:custGeom>
          <a:solidFill>
            <a:schemeClr val="bg1"/>
          </a:solidFill>
          <a:ln w="5" cap="flat">
            <a:noFill/>
            <a:prstDash val="solid"/>
            <a:miter lim="800000"/>
          </a:ln>
        </p:spPr>
        <p:txBody>
          <a:bodyPr vert="horz" wrap="square" lIns="121920" tIns="60960" rIns="121920" bIns="60960" numCol="1" anchor="t" anchorCtr="0" compatLnSpc="1"/>
          <a:lstStyle/>
          <a:p>
            <a:endParaRPr lang="zh-CN" altLang="en-US" sz="2400"/>
          </a:p>
        </p:txBody>
      </p:sp>
      <p:sp>
        <p:nvSpPr>
          <p:cNvPr id="59" name="Freeform 6"/>
          <p:cNvSpPr>
            <a:spLocks noEditPoints="1"/>
          </p:cNvSpPr>
          <p:nvPr/>
        </p:nvSpPr>
        <p:spPr bwMode="auto">
          <a:xfrm>
            <a:off x="2152283" y="2095924"/>
            <a:ext cx="171175" cy="2115124"/>
          </a:xfrm>
          <a:custGeom>
            <a:avLst/>
            <a:gdLst>
              <a:gd name="T0" fmla="*/ 246 w 571"/>
              <a:gd name="T1" fmla="*/ 0 h 7028"/>
              <a:gd name="T2" fmla="*/ 246 w 571"/>
              <a:gd name="T3" fmla="*/ 2716 h 7028"/>
              <a:gd name="T4" fmla="*/ 178 w 571"/>
              <a:gd name="T5" fmla="*/ 2816 h 7028"/>
              <a:gd name="T6" fmla="*/ 286 w 571"/>
              <a:gd name="T7" fmla="*/ 2924 h 7028"/>
              <a:gd name="T8" fmla="*/ 394 w 571"/>
              <a:gd name="T9" fmla="*/ 2816 h 7028"/>
              <a:gd name="T10" fmla="*/ 325 w 571"/>
              <a:gd name="T11" fmla="*/ 2716 h 7028"/>
              <a:gd name="T12" fmla="*/ 325 w 571"/>
              <a:gd name="T13" fmla="*/ 0 h 7028"/>
              <a:gd name="T14" fmla="*/ 246 w 571"/>
              <a:gd name="T15" fmla="*/ 0 h 7028"/>
              <a:gd name="T16" fmla="*/ 0 w 571"/>
              <a:gd name="T17" fmla="*/ 3749 h 7028"/>
              <a:gd name="T18" fmla="*/ 571 w 571"/>
              <a:gd name="T19" fmla="*/ 3749 h 7028"/>
              <a:gd name="T20" fmla="*/ 571 w 571"/>
              <a:gd name="T21" fmla="*/ 3790 h 7028"/>
              <a:gd name="T22" fmla="*/ 0 w 571"/>
              <a:gd name="T23" fmla="*/ 3790 h 7028"/>
              <a:gd name="T24" fmla="*/ 0 w 571"/>
              <a:gd name="T25" fmla="*/ 3749 h 7028"/>
              <a:gd name="T26" fmla="*/ 0 w 571"/>
              <a:gd name="T27" fmla="*/ 3323 h 7028"/>
              <a:gd name="T28" fmla="*/ 0 w 571"/>
              <a:gd name="T29" fmla="*/ 3323 h 7028"/>
              <a:gd name="T30" fmla="*/ 0 w 571"/>
              <a:gd name="T31" fmla="*/ 3323 h 7028"/>
              <a:gd name="T32" fmla="*/ 286 w 571"/>
              <a:gd name="T33" fmla="*/ 3037 h 7028"/>
              <a:gd name="T34" fmla="*/ 571 w 571"/>
              <a:gd name="T35" fmla="*/ 3323 h 7028"/>
              <a:gd name="T36" fmla="*/ 571 w 571"/>
              <a:gd name="T37" fmla="*/ 3323 h 7028"/>
              <a:gd name="T38" fmla="*/ 571 w 571"/>
              <a:gd name="T39" fmla="*/ 3323 h 7028"/>
              <a:gd name="T40" fmla="*/ 571 w 571"/>
              <a:gd name="T41" fmla="*/ 3683 h 7028"/>
              <a:gd name="T42" fmla="*/ 0 w 571"/>
              <a:gd name="T43" fmla="*/ 3683 h 7028"/>
              <a:gd name="T44" fmla="*/ 0 w 571"/>
              <a:gd name="T45" fmla="*/ 3323 h 7028"/>
              <a:gd name="T46" fmla="*/ 37 w 571"/>
              <a:gd name="T47" fmla="*/ 3885 h 7028"/>
              <a:gd name="T48" fmla="*/ 0 w 571"/>
              <a:gd name="T49" fmla="*/ 3885 h 7028"/>
              <a:gd name="T50" fmla="*/ 0 w 571"/>
              <a:gd name="T51" fmla="*/ 7028 h 7028"/>
              <a:gd name="T52" fmla="*/ 37 w 571"/>
              <a:gd name="T53" fmla="*/ 7028 h 7028"/>
              <a:gd name="T54" fmla="*/ 37 w 571"/>
              <a:gd name="T55" fmla="*/ 3885 h 7028"/>
              <a:gd name="T56" fmla="*/ 126 w 571"/>
              <a:gd name="T57" fmla="*/ 3885 h 7028"/>
              <a:gd name="T58" fmla="*/ 89 w 571"/>
              <a:gd name="T59" fmla="*/ 3885 h 7028"/>
              <a:gd name="T60" fmla="*/ 89 w 571"/>
              <a:gd name="T61" fmla="*/ 7028 h 7028"/>
              <a:gd name="T62" fmla="*/ 126 w 571"/>
              <a:gd name="T63" fmla="*/ 7028 h 7028"/>
              <a:gd name="T64" fmla="*/ 126 w 571"/>
              <a:gd name="T65" fmla="*/ 3885 h 7028"/>
              <a:gd name="T66" fmla="*/ 215 w 571"/>
              <a:gd name="T67" fmla="*/ 3885 h 7028"/>
              <a:gd name="T68" fmla="*/ 178 w 571"/>
              <a:gd name="T69" fmla="*/ 3885 h 7028"/>
              <a:gd name="T70" fmla="*/ 178 w 571"/>
              <a:gd name="T71" fmla="*/ 7028 h 7028"/>
              <a:gd name="T72" fmla="*/ 215 w 571"/>
              <a:gd name="T73" fmla="*/ 7028 h 7028"/>
              <a:gd name="T74" fmla="*/ 215 w 571"/>
              <a:gd name="T75" fmla="*/ 3885 h 7028"/>
              <a:gd name="T76" fmla="*/ 304 w 571"/>
              <a:gd name="T77" fmla="*/ 3885 h 7028"/>
              <a:gd name="T78" fmla="*/ 267 w 571"/>
              <a:gd name="T79" fmla="*/ 3885 h 7028"/>
              <a:gd name="T80" fmla="*/ 267 w 571"/>
              <a:gd name="T81" fmla="*/ 7028 h 7028"/>
              <a:gd name="T82" fmla="*/ 304 w 571"/>
              <a:gd name="T83" fmla="*/ 7028 h 7028"/>
              <a:gd name="T84" fmla="*/ 304 w 571"/>
              <a:gd name="T85" fmla="*/ 3885 h 7028"/>
              <a:gd name="T86" fmla="*/ 393 w 571"/>
              <a:gd name="T87" fmla="*/ 3885 h 7028"/>
              <a:gd name="T88" fmla="*/ 356 w 571"/>
              <a:gd name="T89" fmla="*/ 3885 h 7028"/>
              <a:gd name="T90" fmla="*/ 356 w 571"/>
              <a:gd name="T91" fmla="*/ 7028 h 7028"/>
              <a:gd name="T92" fmla="*/ 393 w 571"/>
              <a:gd name="T93" fmla="*/ 7028 h 7028"/>
              <a:gd name="T94" fmla="*/ 393 w 571"/>
              <a:gd name="T95" fmla="*/ 3885 h 7028"/>
              <a:gd name="T96" fmla="*/ 482 w 571"/>
              <a:gd name="T97" fmla="*/ 3885 h 7028"/>
              <a:gd name="T98" fmla="*/ 445 w 571"/>
              <a:gd name="T99" fmla="*/ 3885 h 7028"/>
              <a:gd name="T100" fmla="*/ 445 w 571"/>
              <a:gd name="T101" fmla="*/ 7028 h 7028"/>
              <a:gd name="T102" fmla="*/ 482 w 571"/>
              <a:gd name="T103" fmla="*/ 7028 h 7028"/>
              <a:gd name="T104" fmla="*/ 482 w 571"/>
              <a:gd name="T105" fmla="*/ 3885 h 7028"/>
              <a:gd name="T106" fmla="*/ 571 w 571"/>
              <a:gd name="T107" fmla="*/ 3885 h 7028"/>
              <a:gd name="T108" fmla="*/ 534 w 571"/>
              <a:gd name="T109" fmla="*/ 3885 h 7028"/>
              <a:gd name="T110" fmla="*/ 534 w 571"/>
              <a:gd name="T111" fmla="*/ 7028 h 7028"/>
              <a:gd name="T112" fmla="*/ 571 w 571"/>
              <a:gd name="T113" fmla="*/ 7028 h 7028"/>
              <a:gd name="T114" fmla="*/ 571 w 571"/>
              <a:gd name="T115" fmla="*/ 3885 h 70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71" h="7028">
                <a:moveTo>
                  <a:pt x="246" y="0"/>
                </a:moveTo>
                <a:lnTo>
                  <a:pt x="246" y="2716"/>
                </a:lnTo>
                <a:cubicBezTo>
                  <a:pt x="206" y="2731"/>
                  <a:pt x="178" y="2770"/>
                  <a:pt x="178" y="2816"/>
                </a:cubicBezTo>
                <a:cubicBezTo>
                  <a:pt x="178" y="2876"/>
                  <a:pt x="226" y="2924"/>
                  <a:pt x="286" y="2924"/>
                </a:cubicBezTo>
                <a:cubicBezTo>
                  <a:pt x="345" y="2924"/>
                  <a:pt x="394" y="2876"/>
                  <a:pt x="394" y="2816"/>
                </a:cubicBezTo>
                <a:cubicBezTo>
                  <a:pt x="394" y="2770"/>
                  <a:pt x="365" y="2731"/>
                  <a:pt x="325" y="2716"/>
                </a:cubicBezTo>
                <a:lnTo>
                  <a:pt x="325" y="0"/>
                </a:lnTo>
                <a:lnTo>
                  <a:pt x="246" y="0"/>
                </a:lnTo>
                <a:close/>
                <a:moveTo>
                  <a:pt x="0" y="3749"/>
                </a:moveTo>
                <a:lnTo>
                  <a:pt x="571" y="3749"/>
                </a:lnTo>
                <a:lnTo>
                  <a:pt x="571" y="3790"/>
                </a:lnTo>
                <a:lnTo>
                  <a:pt x="0" y="3790"/>
                </a:lnTo>
                <a:lnTo>
                  <a:pt x="0" y="3749"/>
                </a:lnTo>
                <a:close/>
                <a:moveTo>
                  <a:pt x="0" y="3323"/>
                </a:moveTo>
                <a:lnTo>
                  <a:pt x="0" y="3323"/>
                </a:lnTo>
                <a:lnTo>
                  <a:pt x="0" y="3323"/>
                </a:lnTo>
                <a:cubicBezTo>
                  <a:pt x="0" y="3165"/>
                  <a:pt x="128" y="3037"/>
                  <a:pt x="286" y="3037"/>
                </a:cubicBezTo>
                <a:cubicBezTo>
                  <a:pt x="443" y="3037"/>
                  <a:pt x="571" y="3165"/>
                  <a:pt x="571" y="3323"/>
                </a:cubicBezTo>
                <a:lnTo>
                  <a:pt x="571" y="3323"/>
                </a:lnTo>
                <a:lnTo>
                  <a:pt x="571" y="3323"/>
                </a:lnTo>
                <a:lnTo>
                  <a:pt x="571" y="3683"/>
                </a:lnTo>
                <a:lnTo>
                  <a:pt x="0" y="3683"/>
                </a:lnTo>
                <a:lnTo>
                  <a:pt x="0" y="3323"/>
                </a:lnTo>
                <a:close/>
                <a:moveTo>
                  <a:pt x="37" y="3885"/>
                </a:moveTo>
                <a:lnTo>
                  <a:pt x="0" y="3885"/>
                </a:lnTo>
                <a:lnTo>
                  <a:pt x="0" y="7028"/>
                </a:lnTo>
                <a:lnTo>
                  <a:pt x="37" y="7028"/>
                </a:lnTo>
                <a:lnTo>
                  <a:pt x="37" y="3885"/>
                </a:lnTo>
                <a:close/>
                <a:moveTo>
                  <a:pt x="126" y="3885"/>
                </a:moveTo>
                <a:lnTo>
                  <a:pt x="89" y="3885"/>
                </a:lnTo>
                <a:lnTo>
                  <a:pt x="89" y="7028"/>
                </a:lnTo>
                <a:lnTo>
                  <a:pt x="126" y="7028"/>
                </a:lnTo>
                <a:lnTo>
                  <a:pt x="126" y="3885"/>
                </a:lnTo>
                <a:close/>
                <a:moveTo>
                  <a:pt x="215" y="3885"/>
                </a:moveTo>
                <a:lnTo>
                  <a:pt x="178" y="3885"/>
                </a:lnTo>
                <a:lnTo>
                  <a:pt x="178" y="7028"/>
                </a:lnTo>
                <a:lnTo>
                  <a:pt x="215" y="7028"/>
                </a:lnTo>
                <a:lnTo>
                  <a:pt x="215" y="3885"/>
                </a:lnTo>
                <a:close/>
                <a:moveTo>
                  <a:pt x="304" y="3885"/>
                </a:moveTo>
                <a:lnTo>
                  <a:pt x="267" y="3885"/>
                </a:lnTo>
                <a:lnTo>
                  <a:pt x="267" y="7028"/>
                </a:lnTo>
                <a:lnTo>
                  <a:pt x="304" y="7028"/>
                </a:lnTo>
                <a:lnTo>
                  <a:pt x="304" y="3885"/>
                </a:lnTo>
                <a:close/>
                <a:moveTo>
                  <a:pt x="393" y="3885"/>
                </a:moveTo>
                <a:lnTo>
                  <a:pt x="356" y="3885"/>
                </a:lnTo>
                <a:lnTo>
                  <a:pt x="356" y="7028"/>
                </a:lnTo>
                <a:lnTo>
                  <a:pt x="393" y="7028"/>
                </a:lnTo>
                <a:lnTo>
                  <a:pt x="393" y="3885"/>
                </a:lnTo>
                <a:close/>
                <a:moveTo>
                  <a:pt x="482" y="3885"/>
                </a:moveTo>
                <a:lnTo>
                  <a:pt x="445" y="3885"/>
                </a:lnTo>
                <a:lnTo>
                  <a:pt x="445" y="7028"/>
                </a:lnTo>
                <a:lnTo>
                  <a:pt x="482" y="7028"/>
                </a:lnTo>
                <a:lnTo>
                  <a:pt x="482" y="3885"/>
                </a:lnTo>
                <a:close/>
                <a:moveTo>
                  <a:pt x="571" y="3885"/>
                </a:moveTo>
                <a:lnTo>
                  <a:pt x="534" y="3885"/>
                </a:lnTo>
                <a:lnTo>
                  <a:pt x="534" y="7028"/>
                </a:lnTo>
                <a:lnTo>
                  <a:pt x="571" y="7028"/>
                </a:lnTo>
                <a:lnTo>
                  <a:pt x="571" y="3885"/>
                </a:lnTo>
                <a:close/>
              </a:path>
            </a:pathLst>
          </a:custGeom>
          <a:solidFill>
            <a:schemeClr val="bg1"/>
          </a:solidFill>
          <a:ln>
            <a:noFill/>
          </a:ln>
        </p:spPr>
        <p:txBody>
          <a:bodyPr vert="horz" wrap="square" lIns="121920" tIns="60960" rIns="121920" bIns="60960" numCol="1" anchor="t" anchorCtr="0" compatLnSpc="1"/>
          <a:lstStyle/>
          <a:p>
            <a:endParaRPr lang="zh-CN" altLang="en-US" sz="2400"/>
          </a:p>
        </p:txBody>
      </p:sp>
      <p:sp>
        <p:nvSpPr>
          <p:cNvPr id="60" name="矩形 59"/>
          <p:cNvSpPr/>
          <p:nvPr/>
        </p:nvSpPr>
        <p:spPr>
          <a:xfrm>
            <a:off x="3860139" y="2070823"/>
            <a:ext cx="5367552" cy="460375"/>
          </a:xfrm>
          <a:prstGeom prst="rect">
            <a:avLst/>
          </a:prstGeom>
        </p:spPr>
        <p:txBody>
          <a:bodyPr wrap="square" lIns="91440" tIns="45720" rIns="91440" bIns="45720">
            <a:spAutoFit/>
          </a:bodyPr>
          <a:lstStyle/>
          <a:p>
            <a:r>
              <a:rPr lang="en-US" altLang="zh-CN" sz="2400" b="1" dirty="0" smtClean="0">
                <a:solidFill>
                  <a:schemeClr val="bg1"/>
                </a:solidFill>
                <a:latin typeface="微软雅黑" panose="020B0503020204020204" pitchFamily="34" charset="-122"/>
                <a:ea typeface="微软雅黑" panose="020B0503020204020204" pitchFamily="34" charset="-122"/>
                <a:sym typeface="+mn-ea"/>
              </a:rPr>
              <a:t>XXXXXXXXXXXXXXXXXXXXXXXX</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61" name="矩形 60"/>
          <p:cNvSpPr/>
          <p:nvPr/>
        </p:nvSpPr>
        <p:spPr>
          <a:xfrm>
            <a:off x="3208313" y="2600084"/>
            <a:ext cx="7360037" cy="1106805"/>
          </a:xfrm>
          <a:prstGeom prst="rect">
            <a:avLst/>
          </a:prstGeom>
        </p:spPr>
        <p:txBody>
          <a:bodyPr wrap="square" lIns="91440" tIns="45720" rIns="91440" bIns="45720">
            <a:spAutoFit/>
          </a:bodyPr>
          <a:lstStyle/>
          <a:p>
            <a:r>
              <a:rPr lang="zh-CN" altLang="en-US" sz="6600" b="1" dirty="0">
                <a:solidFill>
                  <a:schemeClr val="bg1"/>
                </a:solidFill>
                <a:latin typeface="微软雅黑" panose="020B0503020204020204" pitchFamily="34" charset="-122"/>
                <a:ea typeface="微软雅黑" panose="020B0503020204020204" pitchFamily="34" charset="-122"/>
              </a:rPr>
              <a:t>上海政法学院模板</a:t>
            </a:r>
          </a:p>
        </p:txBody>
      </p:sp>
      <p:sp>
        <p:nvSpPr>
          <p:cNvPr id="63" name="矩形 62"/>
          <p:cNvSpPr/>
          <p:nvPr/>
        </p:nvSpPr>
        <p:spPr>
          <a:xfrm>
            <a:off x="3928203" y="3775775"/>
            <a:ext cx="5231424" cy="581057"/>
          </a:xfrm>
          <a:prstGeom prst="rect">
            <a:avLst/>
          </a:prstGeom>
        </p:spPr>
        <p:txBody>
          <a:bodyPr wrap="square" lIns="91440" tIns="45720" rIns="91440" bIns="45720">
            <a:spAutoFit/>
          </a:bodyPr>
          <a:lstStyle/>
          <a:p>
            <a:pPr algn="ctr">
              <a:lnSpc>
                <a:spcPct val="150000"/>
              </a:lnSpc>
              <a:spcBef>
                <a:spcPct val="0"/>
              </a:spcBef>
            </a:pPr>
            <a:r>
              <a:rPr lang="en-US" altLang="zh-CN" sz="2400" dirty="0" err="1" smtClean="0">
                <a:solidFill>
                  <a:schemeClr val="bg1"/>
                </a:solidFill>
                <a:latin typeface="微软雅黑" panose="020B0503020204020204" pitchFamily="34" charset="-122"/>
                <a:ea typeface="微软雅黑" panose="020B0503020204020204" pitchFamily="34" charset="-122"/>
              </a:rPr>
              <a:t>xxxx</a:t>
            </a:r>
            <a:r>
              <a:rPr lang="zh-CN" altLang="en-US" sz="2400" dirty="0" smtClean="0">
                <a:solidFill>
                  <a:schemeClr val="bg1"/>
                </a:solidFill>
                <a:latin typeface="微软雅黑" panose="020B0503020204020204" pitchFamily="34" charset="-122"/>
                <a:ea typeface="微软雅黑" panose="020B0503020204020204" pitchFamily="34" charset="-122"/>
              </a:rPr>
              <a:t>年</a:t>
            </a:r>
            <a:r>
              <a:rPr lang="en-US" altLang="zh-CN" sz="2400" dirty="0" smtClean="0">
                <a:solidFill>
                  <a:schemeClr val="bg1"/>
                </a:solidFill>
                <a:latin typeface="微软雅黑" panose="020B0503020204020204" pitchFamily="34" charset="-122"/>
                <a:ea typeface="微软雅黑" panose="020B0503020204020204" pitchFamily="34" charset="-122"/>
              </a:rPr>
              <a:t>xx</a:t>
            </a:r>
            <a:r>
              <a:rPr lang="zh-CN" altLang="en-US" sz="2400" dirty="0" smtClean="0">
                <a:solidFill>
                  <a:schemeClr val="bg1"/>
                </a:solidFill>
                <a:latin typeface="微软雅黑" panose="020B0503020204020204" pitchFamily="34" charset="-122"/>
                <a:ea typeface="微软雅黑" panose="020B0503020204020204" pitchFamily="34" charset="-122"/>
              </a:rPr>
              <a:t>月</a:t>
            </a:r>
            <a:r>
              <a:rPr lang="en-US" altLang="zh-CN" sz="2400" dirty="0" smtClean="0">
                <a:solidFill>
                  <a:schemeClr val="bg1"/>
                </a:solidFill>
                <a:latin typeface="微软雅黑" panose="020B0503020204020204" pitchFamily="34" charset="-122"/>
                <a:ea typeface="微软雅黑" panose="020B0503020204020204" pitchFamily="34" charset="-122"/>
              </a:rPr>
              <a:t>xx</a:t>
            </a:r>
            <a:r>
              <a:rPr lang="zh-CN" altLang="en-US" sz="2400" dirty="0" smtClean="0">
                <a:solidFill>
                  <a:schemeClr val="bg1"/>
                </a:solidFill>
                <a:latin typeface="微软雅黑" panose="020B0503020204020204" pitchFamily="34" charset="-122"/>
                <a:ea typeface="微软雅黑" panose="020B0503020204020204" pitchFamily="34" charset="-122"/>
              </a:rPr>
              <a:t>日</a:t>
            </a:r>
            <a:endParaRPr lang="zh-CN" altLang="en-US" sz="2400" dirty="0">
              <a:solidFill>
                <a:schemeClr val="bg1"/>
              </a:solidFill>
              <a:latin typeface="微软雅黑" panose="020B0503020204020204" pitchFamily="34" charset="-122"/>
              <a:ea typeface="微软雅黑" panose="020B0503020204020204" pitchFamily="34" charset="-122"/>
            </a:endParaRPr>
          </a:p>
        </p:txBody>
      </p:sp>
      <p:pic>
        <p:nvPicPr>
          <p:cNvPr id="3" name="图片 2" descr="ppt-02"/>
          <p:cNvPicPr>
            <a:picLocks noChangeAspect="1"/>
          </p:cNvPicPr>
          <p:nvPr/>
        </p:nvPicPr>
        <p:blipFill>
          <a:blip r:embed="rId3"/>
          <a:stretch>
            <a:fillRect/>
          </a:stretch>
        </p:blipFill>
        <p:spPr>
          <a:xfrm>
            <a:off x="-1140306" y="4396161"/>
            <a:ext cx="13802995" cy="2927590"/>
          </a:xfrm>
          <a:prstGeom prst="rect">
            <a:avLst/>
          </a:prstGeom>
        </p:spPr>
      </p:pic>
      <p:pic>
        <p:nvPicPr>
          <p:cNvPr id="4" name="图片 3" descr="ppt-01"/>
          <p:cNvPicPr>
            <a:picLocks noChangeAspect="1"/>
          </p:cNvPicPr>
          <p:nvPr/>
        </p:nvPicPr>
        <p:blipFill>
          <a:blip r:embed="rId4"/>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wipe(left)">
                                      <p:cBhvr>
                                        <p:cTn id="7" dur="500"/>
                                        <p:tgtEl>
                                          <p:spTgt spid="5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9"/>
                                        </p:tgtEl>
                                        <p:attrNameLst>
                                          <p:attrName>style.visibility</p:attrName>
                                        </p:attrNameLst>
                                      </p:cBhvr>
                                      <p:to>
                                        <p:strVal val="visible"/>
                                      </p:to>
                                    </p:set>
                                    <p:animEffect transition="in" filter="wipe(up)">
                                      <p:cBhvr>
                                        <p:cTn id="11" dur="500"/>
                                        <p:tgtEl>
                                          <p:spTgt spid="59"/>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60"/>
                                        </p:tgtEl>
                                        <p:attrNameLst>
                                          <p:attrName>style.visibility</p:attrName>
                                        </p:attrNameLst>
                                      </p:cBhvr>
                                      <p:to>
                                        <p:strVal val="visible"/>
                                      </p:to>
                                    </p:set>
                                    <p:animEffect transition="in" filter="randombar(horizontal)">
                                      <p:cBhvr>
                                        <p:cTn id="15" dur="500"/>
                                        <p:tgtEl>
                                          <p:spTgt spid="60"/>
                                        </p:tgtEl>
                                      </p:cBhvr>
                                    </p:animEffect>
                                  </p:childTnLst>
                                </p:cTn>
                              </p:par>
                            </p:childTnLst>
                          </p:cTn>
                        </p:par>
                        <p:par>
                          <p:cTn id="16" fill="hold">
                            <p:stCondLst>
                              <p:cond delay="1500"/>
                            </p:stCondLst>
                            <p:childTnLst>
                              <p:par>
                                <p:cTn id="17" presetID="42" presetClass="entr" presetSubtype="0" fill="hold" grpId="0" nodeType="after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fade">
                                      <p:cBhvr>
                                        <p:cTn id="19" dur="1000"/>
                                        <p:tgtEl>
                                          <p:spTgt spid="61"/>
                                        </p:tgtEl>
                                      </p:cBhvr>
                                    </p:animEffect>
                                    <p:anim calcmode="lin" valueType="num">
                                      <p:cBhvr>
                                        <p:cTn id="20" dur="1000" fill="hold"/>
                                        <p:tgtEl>
                                          <p:spTgt spid="61"/>
                                        </p:tgtEl>
                                        <p:attrNameLst>
                                          <p:attrName>ppt_x</p:attrName>
                                        </p:attrNameLst>
                                      </p:cBhvr>
                                      <p:tavLst>
                                        <p:tav tm="0">
                                          <p:val>
                                            <p:strVal val="#ppt_x"/>
                                          </p:val>
                                        </p:tav>
                                        <p:tav tm="100000">
                                          <p:val>
                                            <p:strVal val="#ppt_x"/>
                                          </p:val>
                                        </p:tav>
                                      </p:tavLst>
                                    </p:anim>
                                    <p:anim calcmode="lin" valueType="num">
                                      <p:cBhvr>
                                        <p:cTn id="21" dur="1000" fill="hold"/>
                                        <p:tgtEl>
                                          <p:spTgt spid="61"/>
                                        </p:tgtEl>
                                        <p:attrNameLst>
                                          <p:attrName>ppt_y</p:attrName>
                                        </p:attrNameLst>
                                      </p:cBhvr>
                                      <p:tavLst>
                                        <p:tav tm="0">
                                          <p:val>
                                            <p:strVal val="#ppt_y+.1"/>
                                          </p:val>
                                        </p:tav>
                                        <p:tav tm="100000">
                                          <p:val>
                                            <p:strVal val="#ppt_y"/>
                                          </p:val>
                                        </p:tav>
                                      </p:tavLst>
                                    </p:anim>
                                  </p:childTnLst>
                                </p:cTn>
                              </p:par>
                            </p:childTnLst>
                          </p:cTn>
                        </p:par>
                        <p:par>
                          <p:cTn id="22" fill="hold">
                            <p:stCondLst>
                              <p:cond delay="2500"/>
                            </p:stCondLst>
                            <p:childTnLst>
                              <p:par>
                                <p:cTn id="23" presetID="14" presetClass="entr" presetSubtype="10" fill="hold" grpId="0" nodeType="afterEffect">
                                  <p:stCondLst>
                                    <p:cond delay="0"/>
                                  </p:stCondLst>
                                  <p:childTnLst>
                                    <p:set>
                                      <p:cBhvr>
                                        <p:cTn id="24" dur="1" fill="hold">
                                          <p:stCondLst>
                                            <p:cond delay="0"/>
                                          </p:stCondLst>
                                        </p:cTn>
                                        <p:tgtEl>
                                          <p:spTgt spid="63"/>
                                        </p:tgtEl>
                                        <p:attrNameLst>
                                          <p:attrName>style.visibility</p:attrName>
                                        </p:attrNameLst>
                                      </p:cBhvr>
                                      <p:to>
                                        <p:strVal val="visible"/>
                                      </p:to>
                                    </p:set>
                                    <p:animEffect transition="in" filter="randombar(horizontal)">
                                      <p:cBhvr>
                                        <p:cTn id="25"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bldLvl="0" animBg="1"/>
      <p:bldP spid="59" grpId="0" animBg="1"/>
      <p:bldP spid="60" grpId="0"/>
      <p:bldP spid="61" grpId="0"/>
      <p:bldP spid="6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2</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33" name="组合 4"/>
          <p:cNvGrpSpPr/>
          <p:nvPr/>
        </p:nvGrpSpPr>
        <p:grpSpPr bwMode="auto">
          <a:xfrm>
            <a:off x="2524125" y="1222375"/>
            <a:ext cx="7489825" cy="1368425"/>
            <a:chOff x="0" y="0"/>
            <a:chExt cx="7488832" cy="1368152"/>
          </a:xfrm>
        </p:grpSpPr>
        <p:sp>
          <p:nvSpPr>
            <p:cNvPr id="34" name="矩形 8"/>
            <p:cNvSpPr>
              <a:spLocks noChangeArrowheads="1"/>
            </p:cNvSpPr>
            <p:nvPr/>
          </p:nvSpPr>
          <p:spPr bwMode="auto">
            <a:xfrm>
              <a:off x="1008112" y="252028"/>
              <a:ext cx="5040560" cy="648072"/>
            </a:xfrm>
            <a:prstGeom prst="rect">
              <a:avLst/>
            </a:prstGeom>
            <a:solidFill>
              <a:srgbClr val="7E7E7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5" name="椭圆 9"/>
            <p:cNvSpPr>
              <a:spLocks noChangeArrowheads="1"/>
            </p:cNvSpPr>
            <p:nvPr/>
          </p:nvSpPr>
          <p:spPr bwMode="auto">
            <a:xfrm>
              <a:off x="0" y="0"/>
              <a:ext cx="1152128" cy="1152128"/>
            </a:xfrm>
            <a:prstGeom prst="ellipse">
              <a:avLst/>
            </a:prstGeom>
            <a:solidFill>
              <a:srgbClr val="3CBBCE"/>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6" name="文本框 10"/>
            <p:cNvSpPr txBox="1">
              <a:spLocks noChangeArrowheads="1"/>
            </p:cNvSpPr>
            <p:nvPr/>
          </p:nvSpPr>
          <p:spPr bwMode="auto">
            <a:xfrm>
              <a:off x="1520264" y="373976"/>
              <a:ext cx="33681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dirty="0">
                  <a:solidFill>
                    <a:srgbClr val="FFFFFF"/>
                  </a:solidFill>
                  <a:latin typeface="微软雅黑" panose="020B0503020204020204" pitchFamily="34" charset="-122"/>
                  <a:ea typeface="微软雅黑" panose="020B0503020204020204" pitchFamily="34" charset="-122"/>
                </a:rPr>
                <a:t>一、单击此处添加标题</a:t>
              </a:r>
            </a:p>
          </p:txBody>
        </p:sp>
        <p:cxnSp>
          <p:nvCxnSpPr>
            <p:cNvPr id="37" name="直接连接符 11"/>
            <p:cNvCxnSpPr>
              <a:cxnSpLocks noChangeShapeType="1"/>
            </p:cNvCxnSpPr>
            <p:nvPr/>
          </p:nvCxnSpPr>
          <p:spPr bwMode="auto">
            <a:xfrm>
              <a:off x="1800200" y="900100"/>
              <a:ext cx="0" cy="468052"/>
            </a:xfrm>
            <a:prstGeom prst="line">
              <a:avLst/>
            </a:prstGeom>
            <a:noFill/>
            <a:ln w="6350">
              <a:solidFill>
                <a:schemeClr val="bg1"/>
              </a:solidFill>
              <a:round/>
            </a:ln>
            <a:extLst>
              <a:ext uri="{909E8E84-426E-40DD-AFC4-6F175D3DCCD1}">
                <a14:hiddenFill xmlns:a14="http://schemas.microsoft.com/office/drawing/2010/main">
                  <a:noFill/>
                </a14:hiddenFill>
              </a:ext>
            </a:extLst>
          </p:spPr>
        </p:cxnSp>
        <p:cxnSp>
          <p:nvCxnSpPr>
            <p:cNvPr id="38" name="直接连接符 12"/>
            <p:cNvCxnSpPr>
              <a:cxnSpLocks noChangeShapeType="1"/>
            </p:cNvCxnSpPr>
            <p:nvPr/>
          </p:nvCxnSpPr>
          <p:spPr bwMode="auto">
            <a:xfrm flipH="1">
              <a:off x="1800201" y="1368152"/>
              <a:ext cx="3456383" cy="0"/>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39" name="文本框 13"/>
            <p:cNvSpPr txBox="1">
              <a:spLocks noChangeArrowheads="1"/>
            </p:cNvSpPr>
            <p:nvPr/>
          </p:nvSpPr>
          <p:spPr bwMode="auto">
            <a:xfrm>
              <a:off x="1944216" y="964849"/>
              <a:ext cx="55446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此处可以对上级标题进行补充，如果不需要可以自行删除</a:t>
              </a:r>
            </a:p>
          </p:txBody>
        </p:sp>
        <p:pic>
          <p:nvPicPr>
            <p:cNvPr id="40" name="图片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213" y="307379"/>
              <a:ext cx="500843" cy="500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1" name="组合 15"/>
          <p:cNvGrpSpPr/>
          <p:nvPr/>
        </p:nvGrpSpPr>
        <p:grpSpPr bwMode="auto">
          <a:xfrm>
            <a:off x="3028950" y="2867025"/>
            <a:ext cx="7561263" cy="1368425"/>
            <a:chOff x="0" y="0"/>
            <a:chExt cx="7560840" cy="1368152"/>
          </a:xfrm>
        </p:grpSpPr>
        <p:sp>
          <p:nvSpPr>
            <p:cNvPr id="42" name="矩形 16"/>
            <p:cNvSpPr>
              <a:spLocks noChangeArrowheads="1"/>
            </p:cNvSpPr>
            <p:nvPr/>
          </p:nvSpPr>
          <p:spPr bwMode="auto">
            <a:xfrm>
              <a:off x="1008112" y="252028"/>
              <a:ext cx="5112568" cy="648072"/>
            </a:xfrm>
            <a:prstGeom prst="rect">
              <a:avLst/>
            </a:prstGeom>
            <a:solidFill>
              <a:srgbClr val="7E7E7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43" name="椭圆 17"/>
            <p:cNvSpPr>
              <a:spLocks noChangeArrowheads="1"/>
            </p:cNvSpPr>
            <p:nvPr/>
          </p:nvSpPr>
          <p:spPr bwMode="auto">
            <a:xfrm>
              <a:off x="0" y="0"/>
              <a:ext cx="1152128" cy="1152128"/>
            </a:xfrm>
            <a:prstGeom prst="ellipse">
              <a:avLst/>
            </a:prstGeom>
            <a:solidFill>
              <a:srgbClr val="3CBBCE"/>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44" name="文本框 18"/>
            <p:cNvSpPr txBox="1">
              <a:spLocks noChangeArrowheads="1"/>
            </p:cNvSpPr>
            <p:nvPr/>
          </p:nvSpPr>
          <p:spPr bwMode="auto">
            <a:xfrm>
              <a:off x="1520264" y="373976"/>
              <a:ext cx="33681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dirty="0">
                  <a:solidFill>
                    <a:srgbClr val="FFFFFF"/>
                  </a:solidFill>
                  <a:latin typeface="微软雅黑" panose="020B0503020204020204" pitchFamily="34" charset="-122"/>
                  <a:ea typeface="微软雅黑" panose="020B0503020204020204" pitchFamily="34" charset="-122"/>
                </a:rPr>
                <a:t>二、单击此处添加标题</a:t>
              </a:r>
            </a:p>
          </p:txBody>
        </p:sp>
        <p:cxnSp>
          <p:nvCxnSpPr>
            <p:cNvPr id="45" name="直接连接符 19"/>
            <p:cNvCxnSpPr>
              <a:cxnSpLocks noChangeShapeType="1"/>
            </p:cNvCxnSpPr>
            <p:nvPr/>
          </p:nvCxnSpPr>
          <p:spPr bwMode="auto">
            <a:xfrm>
              <a:off x="1800200" y="900100"/>
              <a:ext cx="0" cy="468052"/>
            </a:xfrm>
            <a:prstGeom prst="line">
              <a:avLst/>
            </a:prstGeom>
            <a:noFill/>
            <a:ln w="6350">
              <a:solidFill>
                <a:schemeClr val="bg1"/>
              </a:solidFill>
              <a:round/>
            </a:ln>
            <a:extLst>
              <a:ext uri="{909E8E84-426E-40DD-AFC4-6F175D3DCCD1}">
                <a14:hiddenFill xmlns:a14="http://schemas.microsoft.com/office/drawing/2010/main">
                  <a:noFill/>
                </a14:hiddenFill>
              </a:ext>
            </a:extLst>
          </p:spPr>
        </p:cxnSp>
        <p:cxnSp>
          <p:nvCxnSpPr>
            <p:cNvPr id="46" name="直接连接符 20"/>
            <p:cNvCxnSpPr>
              <a:cxnSpLocks noChangeShapeType="1"/>
            </p:cNvCxnSpPr>
            <p:nvPr/>
          </p:nvCxnSpPr>
          <p:spPr bwMode="auto">
            <a:xfrm flipH="1">
              <a:off x="1800201" y="1368152"/>
              <a:ext cx="3456383" cy="0"/>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47" name="文本框 21"/>
            <p:cNvSpPr txBox="1">
              <a:spLocks noChangeArrowheads="1"/>
            </p:cNvSpPr>
            <p:nvPr/>
          </p:nvSpPr>
          <p:spPr bwMode="auto">
            <a:xfrm>
              <a:off x="1944216" y="964849"/>
              <a:ext cx="561662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此处可以对上级标题进行补充，如果不需要可以自行删除</a:t>
              </a:r>
            </a:p>
          </p:txBody>
        </p:sp>
        <p:pic>
          <p:nvPicPr>
            <p:cNvPr id="48" name="图片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474" y="314027"/>
              <a:ext cx="546570" cy="546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9" name="组合 23"/>
          <p:cNvGrpSpPr/>
          <p:nvPr/>
        </p:nvGrpSpPr>
        <p:grpSpPr bwMode="auto">
          <a:xfrm>
            <a:off x="2524125" y="4548188"/>
            <a:ext cx="7993063" cy="1368425"/>
            <a:chOff x="0" y="0"/>
            <a:chExt cx="7992888" cy="1368152"/>
          </a:xfrm>
        </p:grpSpPr>
        <p:sp>
          <p:nvSpPr>
            <p:cNvPr id="50" name="矩形 24"/>
            <p:cNvSpPr>
              <a:spLocks noChangeArrowheads="1"/>
            </p:cNvSpPr>
            <p:nvPr/>
          </p:nvSpPr>
          <p:spPr bwMode="auto">
            <a:xfrm>
              <a:off x="1008112" y="252028"/>
              <a:ext cx="5040560" cy="648072"/>
            </a:xfrm>
            <a:prstGeom prst="rect">
              <a:avLst/>
            </a:prstGeom>
            <a:solidFill>
              <a:srgbClr val="7E7E7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51" name="椭圆 25"/>
            <p:cNvSpPr>
              <a:spLocks noChangeArrowheads="1"/>
            </p:cNvSpPr>
            <p:nvPr/>
          </p:nvSpPr>
          <p:spPr bwMode="auto">
            <a:xfrm>
              <a:off x="0" y="0"/>
              <a:ext cx="1152128" cy="1152128"/>
            </a:xfrm>
            <a:prstGeom prst="ellipse">
              <a:avLst/>
            </a:prstGeom>
            <a:solidFill>
              <a:srgbClr val="3CBBCE"/>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52" name="文本框 26"/>
            <p:cNvSpPr txBox="1">
              <a:spLocks noChangeArrowheads="1"/>
            </p:cNvSpPr>
            <p:nvPr/>
          </p:nvSpPr>
          <p:spPr bwMode="auto">
            <a:xfrm>
              <a:off x="1520264" y="373976"/>
              <a:ext cx="33681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a:solidFill>
                    <a:srgbClr val="FFFFFF"/>
                  </a:solidFill>
                  <a:latin typeface="微软雅黑" panose="020B0503020204020204" pitchFamily="34" charset="-122"/>
                  <a:ea typeface="微软雅黑" panose="020B0503020204020204" pitchFamily="34" charset="-122"/>
                </a:rPr>
                <a:t>三、单击此处添加标题</a:t>
              </a:r>
            </a:p>
          </p:txBody>
        </p:sp>
        <p:cxnSp>
          <p:nvCxnSpPr>
            <p:cNvPr id="53" name="直接连接符 27"/>
            <p:cNvCxnSpPr>
              <a:cxnSpLocks noChangeShapeType="1"/>
            </p:cNvCxnSpPr>
            <p:nvPr/>
          </p:nvCxnSpPr>
          <p:spPr bwMode="auto">
            <a:xfrm>
              <a:off x="1800200" y="900100"/>
              <a:ext cx="0" cy="468052"/>
            </a:xfrm>
            <a:prstGeom prst="line">
              <a:avLst/>
            </a:prstGeom>
            <a:noFill/>
            <a:ln w="6350">
              <a:solidFill>
                <a:schemeClr val="bg1"/>
              </a:solidFill>
              <a:round/>
            </a:ln>
            <a:extLst>
              <a:ext uri="{909E8E84-426E-40DD-AFC4-6F175D3DCCD1}">
                <a14:hiddenFill xmlns:a14="http://schemas.microsoft.com/office/drawing/2010/main">
                  <a:noFill/>
                </a14:hiddenFill>
              </a:ext>
            </a:extLst>
          </p:spPr>
        </p:cxnSp>
        <p:cxnSp>
          <p:nvCxnSpPr>
            <p:cNvPr id="54" name="直接连接符 28"/>
            <p:cNvCxnSpPr>
              <a:cxnSpLocks noChangeShapeType="1"/>
            </p:cNvCxnSpPr>
            <p:nvPr/>
          </p:nvCxnSpPr>
          <p:spPr bwMode="auto">
            <a:xfrm flipH="1">
              <a:off x="1800201" y="1368152"/>
              <a:ext cx="3456383" cy="0"/>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55" name="文本框 29"/>
            <p:cNvSpPr txBox="1">
              <a:spLocks noChangeArrowheads="1"/>
            </p:cNvSpPr>
            <p:nvPr/>
          </p:nvSpPr>
          <p:spPr bwMode="auto">
            <a:xfrm>
              <a:off x="1944216" y="964849"/>
              <a:ext cx="604867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此处可以对上级标题进行补充，如果不需要可以自行删除</a:t>
              </a:r>
            </a:p>
          </p:txBody>
        </p:sp>
        <p:pic>
          <p:nvPicPr>
            <p:cNvPr id="56" name="图片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577" y="303686"/>
              <a:ext cx="578024" cy="578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 name="图片 3" descr="ppt-01"/>
          <p:cNvPicPr>
            <a:picLocks noChangeAspect="1"/>
          </p:cNvPicPr>
          <p:nvPr/>
        </p:nvPicPr>
        <p:blipFill>
          <a:blip r:embed="rId6"/>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nodeType="clickEffect">
                                  <p:stCondLst>
                                    <p:cond delay="0"/>
                                  </p:stCondLst>
                                  <p:childTnLst>
                                    <p:set>
                                      <p:cBhvr>
                                        <p:cTn id="17" dur="1" fill="hold">
                                          <p:stCondLst>
                                            <p:cond delay="0"/>
                                          </p:stCondLst>
                                        </p:cTn>
                                        <p:tgtEl>
                                          <p:spTgt spid="33"/>
                                        </p:tgtEl>
                                        <p:attrNameLst>
                                          <p:attrName>style.visibility</p:attrName>
                                        </p:attrNameLst>
                                      </p:cBhvr>
                                      <p:to>
                                        <p:strVal val="visible"/>
                                      </p:to>
                                    </p:set>
                                    <p:anim calcmode="lin" valueType="num">
                                      <p:cBhvr>
                                        <p:cTn id="18" dur="500" fill="hold"/>
                                        <p:tgtEl>
                                          <p:spTgt spid="33"/>
                                        </p:tgtEl>
                                        <p:attrNameLst>
                                          <p:attrName>ppt_w</p:attrName>
                                        </p:attrNameLst>
                                      </p:cBhvr>
                                      <p:tavLst>
                                        <p:tav tm="0">
                                          <p:val>
                                            <p:fltVal val="0"/>
                                          </p:val>
                                        </p:tav>
                                        <p:tav tm="100000">
                                          <p:val>
                                            <p:strVal val="#ppt_w"/>
                                          </p:val>
                                        </p:tav>
                                      </p:tavLst>
                                    </p:anim>
                                    <p:anim calcmode="lin" valueType="num">
                                      <p:cBhvr>
                                        <p:cTn id="19" dur="500" fill="hold"/>
                                        <p:tgtEl>
                                          <p:spTgt spid="33"/>
                                        </p:tgtEl>
                                        <p:attrNameLst>
                                          <p:attrName>ppt_h</p:attrName>
                                        </p:attrNameLst>
                                      </p:cBhvr>
                                      <p:tavLst>
                                        <p:tav tm="0">
                                          <p:val>
                                            <p:strVal val="#ppt_h"/>
                                          </p:val>
                                        </p:tav>
                                        <p:tav tm="100000">
                                          <p:val>
                                            <p:strVal val="#ppt_h"/>
                                          </p:val>
                                        </p:tav>
                                      </p:tavLst>
                                    </p:anim>
                                  </p:childTnLst>
                                </p:cTn>
                              </p:par>
                              <p:par>
                                <p:cTn id="20" presetID="17" presetClass="entr" presetSubtype="10" fill="hold" nodeType="withEffect">
                                  <p:stCondLst>
                                    <p:cond delay="0"/>
                                  </p:stCondLst>
                                  <p:childTnLst>
                                    <p:set>
                                      <p:cBhvr>
                                        <p:cTn id="21" dur="1" fill="hold">
                                          <p:stCondLst>
                                            <p:cond delay="0"/>
                                          </p:stCondLst>
                                        </p:cTn>
                                        <p:tgtEl>
                                          <p:spTgt spid="41"/>
                                        </p:tgtEl>
                                        <p:attrNameLst>
                                          <p:attrName>style.visibility</p:attrName>
                                        </p:attrNameLst>
                                      </p:cBhvr>
                                      <p:to>
                                        <p:strVal val="visible"/>
                                      </p:to>
                                    </p:set>
                                    <p:anim calcmode="lin" valueType="num">
                                      <p:cBhvr>
                                        <p:cTn id="22" dur="500" fill="hold"/>
                                        <p:tgtEl>
                                          <p:spTgt spid="41"/>
                                        </p:tgtEl>
                                        <p:attrNameLst>
                                          <p:attrName>ppt_w</p:attrName>
                                        </p:attrNameLst>
                                      </p:cBhvr>
                                      <p:tavLst>
                                        <p:tav tm="0">
                                          <p:val>
                                            <p:fltVal val="0"/>
                                          </p:val>
                                        </p:tav>
                                        <p:tav tm="100000">
                                          <p:val>
                                            <p:strVal val="#ppt_w"/>
                                          </p:val>
                                        </p:tav>
                                      </p:tavLst>
                                    </p:anim>
                                    <p:anim calcmode="lin" valueType="num">
                                      <p:cBhvr>
                                        <p:cTn id="23" dur="500" fill="hold"/>
                                        <p:tgtEl>
                                          <p:spTgt spid="41"/>
                                        </p:tgtEl>
                                        <p:attrNameLst>
                                          <p:attrName>ppt_h</p:attrName>
                                        </p:attrNameLst>
                                      </p:cBhvr>
                                      <p:tavLst>
                                        <p:tav tm="0">
                                          <p:val>
                                            <p:strVal val="#ppt_h"/>
                                          </p:val>
                                        </p:tav>
                                        <p:tav tm="100000">
                                          <p:val>
                                            <p:strVal val="#ppt_h"/>
                                          </p:val>
                                        </p:tav>
                                      </p:tavLst>
                                    </p:anim>
                                  </p:childTnLst>
                                </p:cTn>
                              </p:par>
                              <p:par>
                                <p:cTn id="24" presetID="17" presetClass="entr" presetSubtype="10" fill="hold" nodeType="withEffect">
                                  <p:stCondLst>
                                    <p:cond delay="0"/>
                                  </p:stCondLst>
                                  <p:childTnLst>
                                    <p:set>
                                      <p:cBhvr>
                                        <p:cTn id="25" dur="1" fill="hold">
                                          <p:stCondLst>
                                            <p:cond delay="0"/>
                                          </p:stCondLst>
                                        </p:cTn>
                                        <p:tgtEl>
                                          <p:spTgt spid="49"/>
                                        </p:tgtEl>
                                        <p:attrNameLst>
                                          <p:attrName>style.visibility</p:attrName>
                                        </p:attrNameLst>
                                      </p:cBhvr>
                                      <p:to>
                                        <p:strVal val="visible"/>
                                      </p:to>
                                    </p:set>
                                    <p:anim calcmode="lin" valueType="num">
                                      <p:cBhvr>
                                        <p:cTn id="26" dur="500" fill="hold"/>
                                        <p:tgtEl>
                                          <p:spTgt spid="49"/>
                                        </p:tgtEl>
                                        <p:attrNameLst>
                                          <p:attrName>ppt_w</p:attrName>
                                        </p:attrNameLst>
                                      </p:cBhvr>
                                      <p:tavLst>
                                        <p:tav tm="0">
                                          <p:val>
                                            <p:fltVal val="0"/>
                                          </p:val>
                                        </p:tav>
                                        <p:tav tm="100000">
                                          <p:val>
                                            <p:strVal val="#ppt_w"/>
                                          </p:val>
                                        </p:tav>
                                      </p:tavLst>
                                    </p:anim>
                                    <p:anim calcmode="lin" valueType="num">
                                      <p:cBhvr>
                                        <p:cTn id="27" dur="500" fill="hold"/>
                                        <p:tgtEl>
                                          <p:spTgt spid="4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3</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5" name="组合 4"/>
          <p:cNvGrpSpPr/>
          <p:nvPr/>
        </p:nvGrpSpPr>
        <p:grpSpPr bwMode="auto">
          <a:xfrm>
            <a:off x="4162425" y="2049463"/>
            <a:ext cx="1522413" cy="1790700"/>
            <a:chOff x="0" y="0"/>
            <a:chExt cx="1523085" cy="1791782"/>
          </a:xfrm>
        </p:grpSpPr>
        <p:sp>
          <p:nvSpPr>
            <p:cNvPr id="9" name="椭圆 37"/>
            <p:cNvSpPr/>
            <p:nvPr/>
          </p:nvSpPr>
          <p:spPr bwMode="auto">
            <a:xfrm>
              <a:off x="0" y="0"/>
              <a:ext cx="1523085" cy="1791782"/>
            </a:xfrm>
            <a:custGeom>
              <a:avLst/>
              <a:gdLst>
                <a:gd name="T0" fmla="*/ 1725931 w 1224056"/>
                <a:gd name="T1" fmla="*/ 0 h 1440000"/>
                <a:gd name="T2" fmla="*/ 2934221 w 1224056"/>
                <a:gd name="T3" fmla="*/ 495504 h 1440000"/>
                <a:gd name="T4" fmla="*/ 2416575 w 1224056"/>
                <a:gd name="T5" fmla="*/ 1725930 h 1440000"/>
                <a:gd name="T6" fmla="*/ 2934221 w 1224056"/>
                <a:gd name="T7" fmla="*/ 2956358 h 1440000"/>
                <a:gd name="T8" fmla="*/ 1725931 w 1224056"/>
                <a:gd name="T9" fmla="*/ 3451861 h 1440000"/>
                <a:gd name="T10" fmla="*/ 0 w 1224056"/>
                <a:gd name="T11" fmla="*/ 1725930 h 1440000"/>
                <a:gd name="T12" fmla="*/ 1725931 w 1224056"/>
                <a:gd name="T13" fmla="*/ 0 h 1440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3CBBCE"/>
            </a:solidFill>
            <a:ln>
              <a:noFill/>
            </a:ln>
            <a:effectLst>
              <a:outerShdw dist="23000" dir="5400000" algn="ctr" rotWithShape="0">
                <a:srgbClr val="000000">
                  <a:alpha val="34000"/>
                </a:srgbClr>
              </a:outerShdw>
            </a:effectLst>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10" name="TextBox 55"/>
            <p:cNvSpPr txBox="1">
              <a:spLocks noChangeArrowheads="1"/>
            </p:cNvSpPr>
            <p:nvPr/>
          </p:nvSpPr>
          <p:spPr bwMode="auto">
            <a:xfrm>
              <a:off x="511313" y="506038"/>
              <a:ext cx="406059" cy="523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2800" b="1" dirty="0">
                  <a:solidFill>
                    <a:schemeClr val="bg1"/>
                  </a:solidFill>
                  <a:latin typeface="微软雅黑" panose="020B0503020204020204" pitchFamily="34" charset="-122"/>
                  <a:ea typeface="微软雅黑" panose="020B0503020204020204" pitchFamily="34" charset="-122"/>
                </a:rPr>
                <a:t>1</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grpSp>
        <p:nvGrpSpPr>
          <p:cNvPr id="11" name="组合 10"/>
          <p:cNvGrpSpPr/>
          <p:nvPr/>
        </p:nvGrpSpPr>
        <p:grpSpPr bwMode="auto">
          <a:xfrm>
            <a:off x="5719763" y="2019300"/>
            <a:ext cx="1790700" cy="1565275"/>
            <a:chOff x="0" y="0"/>
            <a:chExt cx="1791784" cy="1564555"/>
          </a:xfrm>
        </p:grpSpPr>
        <p:sp>
          <p:nvSpPr>
            <p:cNvPr id="12" name="椭圆 39"/>
            <p:cNvSpPr/>
            <p:nvPr/>
          </p:nvSpPr>
          <p:spPr bwMode="auto">
            <a:xfrm>
              <a:off x="0" y="0"/>
              <a:ext cx="1791784" cy="1564555"/>
            </a:xfrm>
            <a:custGeom>
              <a:avLst/>
              <a:gdLst>
                <a:gd name="T0" fmla="*/ 1725937 w 1440000"/>
                <a:gd name="T1" fmla="*/ 0 h 1257385"/>
                <a:gd name="T2" fmla="*/ 3451876 w 1440000"/>
                <a:gd name="T3" fmla="*/ 1725930 h 1257385"/>
                <a:gd name="T4" fmla="*/ 2950538 w 1440000"/>
                <a:gd name="T5" fmla="*/ 2941278 h 1257385"/>
                <a:gd name="T6" fmla="*/ 1812245 w 1440000"/>
                <a:gd name="T7" fmla="*/ 2503529 h 1257385"/>
                <a:gd name="T8" fmla="*/ 587642 w 1440000"/>
                <a:gd name="T9" fmla="*/ 3014105 h 1257385"/>
                <a:gd name="T10" fmla="*/ 0 w 1440000"/>
                <a:gd name="T11" fmla="*/ 1725930 h 1257385"/>
                <a:gd name="T12" fmla="*/ 1725937 w 1440000"/>
                <a:gd name="T13" fmla="*/ 0 h 125738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0000" h="1257385">
                  <a:moveTo>
                    <a:pt x="720000" y="0"/>
                  </a:moveTo>
                  <a:cubicBezTo>
                    <a:pt x="1117645" y="0"/>
                    <a:pt x="1440000" y="322355"/>
                    <a:pt x="1440000" y="720000"/>
                  </a:cubicBezTo>
                  <a:cubicBezTo>
                    <a:pt x="1440000" y="917842"/>
                    <a:pt x="1360205" y="1097046"/>
                    <a:pt x="1230860" y="1227004"/>
                  </a:cubicBezTo>
                  <a:cubicBezTo>
                    <a:pt x="1105781" y="1112548"/>
                    <a:pt x="938852" y="1044389"/>
                    <a:pt x="756004" y="1044389"/>
                  </a:cubicBezTo>
                  <a:cubicBezTo>
                    <a:pt x="556201" y="1044389"/>
                    <a:pt x="375406" y="1125775"/>
                    <a:pt x="245144" y="1257385"/>
                  </a:cubicBezTo>
                  <a:cubicBezTo>
                    <a:pt x="94059" y="1127625"/>
                    <a:pt x="0" y="934797"/>
                    <a:pt x="0" y="720000"/>
                  </a:cubicBezTo>
                  <a:cubicBezTo>
                    <a:pt x="0" y="322355"/>
                    <a:pt x="322355" y="0"/>
                    <a:pt x="720000" y="0"/>
                  </a:cubicBezTo>
                  <a:close/>
                </a:path>
              </a:pathLst>
            </a:custGeom>
            <a:solidFill>
              <a:srgbClr val="7E7E7D"/>
            </a:solidFill>
            <a:ln>
              <a:noFill/>
            </a:ln>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13" name="TextBox 73"/>
            <p:cNvSpPr txBox="1">
              <a:spLocks noChangeArrowheads="1"/>
            </p:cNvSpPr>
            <p:nvPr/>
          </p:nvSpPr>
          <p:spPr bwMode="auto">
            <a:xfrm>
              <a:off x="636937" y="535170"/>
              <a:ext cx="406126" cy="52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2800" b="1" dirty="0">
                  <a:solidFill>
                    <a:schemeClr val="bg1"/>
                  </a:solidFill>
                  <a:latin typeface="微软雅黑" panose="020B0503020204020204" pitchFamily="34" charset="-122"/>
                  <a:ea typeface="微软雅黑" panose="020B0503020204020204" pitchFamily="34" charset="-122"/>
                </a:rPr>
                <a:t>2</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grpSp>
        <p:nvGrpSpPr>
          <p:cNvPr id="14" name="组合 13"/>
          <p:cNvGrpSpPr/>
          <p:nvPr/>
        </p:nvGrpSpPr>
        <p:grpSpPr bwMode="auto">
          <a:xfrm>
            <a:off x="5980113" y="3570288"/>
            <a:ext cx="1524000" cy="1792287"/>
            <a:chOff x="0" y="0"/>
            <a:chExt cx="1523085" cy="1791782"/>
          </a:xfrm>
        </p:grpSpPr>
        <p:sp>
          <p:nvSpPr>
            <p:cNvPr id="15" name="椭圆 44"/>
            <p:cNvSpPr/>
            <p:nvPr/>
          </p:nvSpPr>
          <p:spPr bwMode="auto">
            <a:xfrm>
              <a:off x="0" y="0"/>
              <a:ext cx="1523085" cy="1791782"/>
            </a:xfrm>
            <a:custGeom>
              <a:avLst/>
              <a:gdLst>
                <a:gd name="T0" fmla="*/ 1208287 w 1224056"/>
                <a:gd name="T1" fmla="*/ 0 h 1440000"/>
                <a:gd name="T2" fmla="*/ 2934221 w 1224056"/>
                <a:gd name="T3" fmla="*/ 1725930 h 1440000"/>
                <a:gd name="T4" fmla="*/ 1208287 w 1224056"/>
                <a:gd name="T5" fmla="*/ 3451861 h 1440000"/>
                <a:gd name="T6" fmla="*/ 0 w 1224056"/>
                <a:gd name="T7" fmla="*/ 2956358 h 1440000"/>
                <a:gd name="T8" fmla="*/ 517646 w 1224056"/>
                <a:gd name="T9" fmla="*/ 1725930 h 1440000"/>
                <a:gd name="T10" fmla="*/ 0 w 1224056"/>
                <a:gd name="T11" fmla="*/ 495504 h 1440000"/>
                <a:gd name="T12" fmla="*/ 1208287 w 1224056"/>
                <a:gd name="T13" fmla="*/ 0 h 1440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24056" h="1440000">
                  <a:moveTo>
                    <a:pt x="504056" y="0"/>
                  </a:moveTo>
                  <a:cubicBezTo>
                    <a:pt x="901701" y="0"/>
                    <a:pt x="1224056" y="322355"/>
                    <a:pt x="1224056" y="720000"/>
                  </a:cubicBezTo>
                  <a:cubicBezTo>
                    <a:pt x="1224056" y="1117645"/>
                    <a:pt x="901701" y="1440000"/>
                    <a:pt x="504056" y="1440000"/>
                  </a:cubicBezTo>
                  <a:cubicBezTo>
                    <a:pt x="307585" y="1440000"/>
                    <a:pt x="129493" y="1361306"/>
                    <a:pt x="0" y="1233293"/>
                  </a:cubicBezTo>
                  <a:cubicBezTo>
                    <a:pt x="133438" y="1103077"/>
                    <a:pt x="215944" y="921174"/>
                    <a:pt x="215944" y="720000"/>
                  </a:cubicBezTo>
                  <a:cubicBezTo>
                    <a:pt x="215944" y="518827"/>
                    <a:pt x="133438" y="336923"/>
                    <a:pt x="0" y="206708"/>
                  </a:cubicBezTo>
                  <a:cubicBezTo>
                    <a:pt x="129493" y="78694"/>
                    <a:pt x="307585" y="0"/>
                    <a:pt x="504056" y="0"/>
                  </a:cubicBezTo>
                  <a:close/>
                </a:path>
              </a:pathLst>
            </a:custGeom>
            <a:solidFill>
              <a:srgbClr val="3CBBCE"/>
            </a:solidFill>
            <a:ln>
              <a:noFill/>
            </a:ln>
            <a:effectLst>
              <a:outerShdw dist="23000" dir="5400000" algn="ctr" rotWithShape="0">
                <a:srgbClr val="000000">
                  <a:alpha val="34000"/>
                </a:srgbClr>
              </a:outerShdw>
            </a:effectLst>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16" name="TextBox 74"/>
            <p:cNvSpPr txBox="1">
              <a:spLocks noChangeArrowheads="1"/>
            </p:cNvSpPr>
            <p:nvPr/>
          </p:nvSpPr>
          <p:spPr bwMode="auto">
            <a:xfrm>
              <a:off x="458162" y="750954"/>
              <a:ext cx="405636" cy="523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2800" b="1" dirty="0">
                  <a:solidFill>
                    <a:schemeClr val="bg1"/>
                  </a:solidFill>
                  <a:latin typeface="微软雅黑" panose="020B0503020204020204" pitchFamily="34" charset="-122"/>
                  <a:ea typeface="微软雅黑" panose="020B0503020204020204" pitchFamily="34" charset="-122"/>
                </a:rPr>
                <a:t>4</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grpSp>
        <p:nvGrpSpPr>
          <p:cNvPr id="17" name="组合 16"/>
          <p:cNvGrpSpPr/>
          <p:nvPr/>
        </p:nvGrpSpPr>
        <p:grpSpPr bwMode="auto">
          <a:xfrm>
            <a:off x="4141788" y="3863975"/>
            <a:ext cx="1790700" cy="1524000"/>
            <a:chOff x="0" y="0"/>
            <a:chExt cx="1791784" cy="1523254"/>
          </a:xfrm>
        </p:grpSpPr>
        <p:sp>
          <p:nvSpPr>
            <p:cNvPr id="18" name="椭圆 47"/>
            <p:cNvSpPr/>
            <p:nvPr/>
          </p:nvSpPr>
          <p:spPr bwMode="auto">
            <a:xfrm>
              <a:off x="0" y="0"/>
              <a:ext cx="1791784" cy="1523254"/>
            </a:xfrm>
            <a:custGeom>
              <a:avLst/>
              <a:gdLst>
                <a:gd name="T0" fmla="*/ 495775 w 1440000"/>
                <a:gd name="T1" fmla="*/ 0 h 1224192"/>
                <a:gd name="T2" fmla="*/ 1725937 w 1440000"/>
                <a:gd name="T3" fmla="*/ 517316 h 1224192"/>
                <a:gd name="T4" fmla="*/ 2956100 w 1440000"/>
                <a:gd name="T5" fmla="*/ 0 h 1224192"/>
                <a:gd name="T6" fmla="*/ 3451876 w 1440000"/>
                <a:gd name="T7" fmla="*/ 1208613 h 1224192"/>
                <a:gd name="T8" fmla="*/ 1725937 w 1440000"/>
                <a:gd name="T9" fmla="*/ 2934545 h 1224192"/>
                <a:gd name="T10" fmla="*/ 0 w 1440000"/>
                <a:gd name="T11" fmla="*/ 1208613 h 1224192"/>
                <a:gd name="T12" fmla="*/ 495775 w 1440000"/>
                <a:gd name="T13" fmla="*/ 0 h 122419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40000" h="1224192">
                  <a:moveTo>
                    <a:pt x="206820" y="0"/>
                  </a:moveTo>
                  <a:cubicBezTo>
                    <a:pt x="337038" y="133353"/>
                    <a:pt x="518890" y="215807"/>
                    <a:pt x="720000" y="215807"/>
                  </a:cubicBezTo>
                  <a:cubicBezTo>
                    <a:pt x="921110" y="215807"/>
                    <a:pt x="1102962" y="133353"/>
                    <a:pt x="1233180" y="0"/>
                  </a:cubicBezTo>
                  <a:cubicBezTo>
                    <a:pt x="1361255" y="129514"/>
                    <a:pt x="1440000" y="307657"/>
                    <a:pt x="1440000" y="504192"/>
                  </a:cubicBezTo>
                  <a:cubicBezTo>
                    <a:pt x="1440000" y="901837"/>
                    <a:pt x="1117645" y="1224192"/>
                    <a:pt x="720000" y="1224192"/>
                  </a:cubicBezTo>
                  <a:cubicBezTo>
                    <a:pt x="322355" y="1224192"/>
                    <a:pt x="0" y="901837"/>
                    <a:pt x="0" y="504192"/>
                  </a:cubicBezTo>
                  <a:cubicBezTo>
                    <a:pt x="0" y="307657"/>
                    <a:pt x="78745" y="129514"/>
                    <a:pt x="206820" y="0"/>
                  </a:cubicBezTo>
                  <a:close/>
                </a:path>
              </a:pathLst>
            </a:custGeom>
            <a:solidFill>
              <a:srgbClr val="C6C9C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9" name="TextBox 75"/>
            <p:cNvSpPr txBox="1">
              <a:spLocks noChangeArrowheads="1"/>
            </p:cNvSpPr>
            <p:nvPr/>
          </p:nvSpPr>
          <p:spPr bwMode="auto">
            <a:xfrm>
              <a:off x="617692" y="457151"/>
              <a:ext cx="406126" cy="522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2800" b="1" dirty="0">
                  <a:solidFill>
                    <a:schemeClr val="bg1"/>
                  </a:solidFill>
                  <a:latin typeface="微软雅黑" panose="020B0503020204020204" pitchFamily="34" charset="-122"/>
                  <a:ea typeface="微软雅黑" panose="020B0503020204020204" pitchFamily="34" charset="-122"/>
                </a:rPr>
                <a:t>3</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grpSp>
      <p:cxnSp>
        <p:nvCxnSpPr>
          <p:cNvPr id="20" name="直接连接符 19"/>
          <p:cNvCxnSpPr>
            <a:cxnSpLocks noChangeShapeType="1"/>
          </p:cNvCxnSpPr>
          <p:nvPr/>
        </p:nvCxnSpPr>
        <p:spPr bwMode="auto">
          <a:xfrm>
            <a:off x="3965575" y="1968500"/>
            <a:ext cx="0" cy="1546225"/>
          </a:xfrm>
          <a:prstGeom prst="line">
            <a:avLst/>
          </a:prstGeom>
          <a:noFill/>
          <a:ln w="9525">
            <a:solidFill>
              <a:schemeClr val="bg1"/>
            </a:solidFill>
            <a:round/>
          </a:ln>
          <a:extLst>
            <a:ext uri="{909E8E84-426E-40DD-AFC4-6F175D3DCCD1}">
              <a14:hiddenFill xmlns:a14="http://schemas.microsoft.com/office/drawing/2010/main">
                <a:noFill/>
              </a14:hiddenFill>
            </a:ext>
          </a:extLst>
        </p:spPr>
      </p:cxnSp>
      <p:cxnSp>
        <p:nvCxnSpPr>
          <p:cNvPr id="21" name="直接连接符 20"/>
          <p:cNvCxnSpPr>
            <a:cxnSpLocks noChangeShapeType="1"/>
          </p:cNvCxnSpPr>
          <p:nvPr/>
        </p:nvCxnSpPr>
        <p:spPr bwMode="auto">
          <a:xfrm>
            <a:off x="3965575" y="3876675"/>
            <a:ext cx="0" cy="1597025"/>
          </a:xfrm>
          <a:prstGeom prst="line">
            <a:avLst/>
          </a:prstGeom>
          <a:noFill/>
          <a:ln w="9525">
            <a:solidFill>
              <a:schemeClr val="bg1"/>
            </a:solidFill>
            <a:round/>
          </a:ln>
          <a:extLst>
            <a:ext uri="{909E8E84-426E-40DD-AFC4-6F175D3DCCD1}">
              <a14:hiddenFill xmlns:a14="http://schemas.microsoft.com/office/drawing/2010/main">
                <a:noFill/>
              </a14:hiddenFill>
            </a:ext>
          </a:extLst>
        </p:spPr>
      </p:cxnSp>
      <p:cxnSp>
        <p:nvCxnSpPr>
          <p:cNvPr id="22" name="直接连接符 21"/>
          <p:cNvCxnSpPr>
            <a:cxnSpLocks noChangeShapeType="1"/>
          </p:cNvCxnSpPr>
          <p:nvPr/>
        </p:nvCxnSpPr>
        <p:spPr bwMode="auto">
          <a:xfrm>
            <a:off x="7781925" y="3824288"/>
            <a:ext cx="0" cy="1598612"/>
          </a:xfrm>
          <a:prstGeom prst="line">
            <a:avLst/>
          </a:prstGeom>
          <a:noFill/>
          <a:ln w="9525">
            <a:solidFill>
              <a:schemeClr val="bg1"/>
            </a:solidFill>
            <a:round/>
          </a:ln>
          <a:extLst>
            <a:ext uri="{909E8E84-426E-40DD-AFC4-6F175D3DCCD1}">
              <a14:hiddenFill xmlns:a14="http://schemas.microsoft.com/office/drawing/2010/main">
                <a:noFill/>
              </a14:hiddenFill>
            </a:ext>
          </a:extLst>
        </p:spPr>
      </p:cxnSp>
      <p:cxnSp>
        <p:nvCxnSpPr>
          <p:cNvPr id="23" name="直接连接符 22"/>
          <p:cNvCxnSpPr>
            <a:cxnSpLocks noChangeShapeType="1"/>
          </p:cNvCxnSpPr>
          <p:nvPr/>
        </p:nvCxnSpPr>
        <p:spPr bwMode="auto">
          <a:xfrm>
            <a:off x="7781925" y="1916113"/>
            <a:ext cx="0" cy="1598612"/>
          </a:xfrm>
          <a:prstGeom prst="line">
            <a:avLst/>
          </a:prstGeom>
          <a:noFill/>
          <a:ln w="9525">
            <a:solidFill>
              <a:schemeClr val="bg1"/>
            </a:solidFill>
            <a:round/>
          </a:ln>
          <a:extLst>
            <a:ext uri="{909E8E84-426E-40DD-AFC4-6F175D3DCCD1}">
              <a14:hiddenFill xmlns:a14="http://schemas.microsoft.com/office/drawing/2010/main">
                <a:noFill/>
              </a14:hiddenFill>
            </a:ext>
          </a:extLst>
        </p:spPr>
      </p:cxnSp>
      <p:cxnSp>
        <p:nvCxnSpPr>
          <p:cNvPr id="24" name="直接连接符 23"/>
          <p:cNvCxnSpPr>
            <a:cxnSpLocks noChangeShapeType="1"/>
          </p:cNvCxnSpPr>
          <p:nvPr/>
        </p:nvCxnSpPr>
        <p:spPr bwMode="auto">
          <a:xfrm>
            <a:off x="7832725" y="3670300"/>
            <a:ext cx="3763963" cy="0"/>
          </a:xfrm>
          <a:prstGeom prst="line">
            <a:avLst/>
          </a:prstGeom>
          <a:noFill/>
          <a:ln w="9525">
            <a:solidFill>
              <a:schemeClr val="bg1"/>
            </a:solidFill>
            <a:round/>
          </a:ln>
          <a:extLst>
            <a:ext uri="{909E8E84-426E-40DD-AFC4-6F175D3DCCD1}">
              <a14:hiddenFill xmlns:a14="http://schemas.microsoft.com/office/drawing/2010/main">
                <a:noFill/>
              </a14:hiddenFill>
            </a:ext>
          </a:extLst>
        </p:spPr>
      </p:cxnSp>
      <p:cxnSp>
        <p:nvCxnSpPr>
          <p:cNvPr id="25" name="直接连接符 24"/>
          <p:cNvCxnSpPr>
            <a:cxnSpLocks noChangeShapeType="1"/>
          </p:cNvCxnSpPr>
          <p:nvPr/>
        </p:nvCxnSpPr>
        <p:spPr bwMode="auto">
          <a:xfrm flipH="1">
            <a:off x="201613" y="3670300"/>
            <a:ext cx="3660775" cy="0"/>
          </a:xfrm>
          <a:prstGeom prst="line">
            <a:avLst/>
          </a:prstGeom>
          <a:noFill/>
          <a:ln w="9525">
            <a:solidFill>
              <a:schemeClr val="bg1"/>
            </a:solidFill>
            <a:round/>
          </a:ln>
          <a:extLst>
            <a:ext uri="{909E8E84-426E-40DD-AFC4-6F175D3DCCD1}">
              <a14:hiddenFill xmlns:a14="http://schemas.microsoft.com/office/drawing/2010/main">
                <a:noFill/>
              </a14:hiddenFill>
            </a:ext>
          </a:extLst>
        </p:spPr>
      </p:cxnSp>
      <p:grpSp>
        <p:nvGrpSpPr>
          <p:cNvPr id="26" name="组合 25"/>
          <p:cNvGrpSpPr/>
          <p:nvPr/>
        </p:nvGrpSpPr>
        <p:grpSpPr bwMode="auto">
          <a:xfrm>
            <a:off x="762000" y="2058988"/>
            <a:ext cx="2533650" cy="1311659"/>
            <a:chOff x="0" y="0"/>
            <a:chExt cx="2534095" cy="1312584"/>
          </a:xfrm>
        </p:grpSpPr>
        <p:sp>
          <p:nvSpPr>
            <p:cNvPr id="27" name="矩形 1"/>
            <p:cNvSpPr>
              <a:spLocks noChangeArrowheads="1"/>
            </p:cNvSpPr>
            <p:nvPr/>
          </p:nvSpPr>
          <p:spPr bwMode="auto">
            <a:xfrm>
              <a:off x="0" y="0"/>
              <a:ext cx="2313440" cy="50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lnSpc>
                  <a:spcPct val="150000"/>
                </a:lnSpc>
              </a:pPr>
              <a:r>
                <a:rPr lang="zh-CN" altLang="en-US" b="1" dirty="0">
                  <a:solidFill>
                    <a:schemeClr val="bg1"/>
                  </a:solidFill>
                  <a:latin typeface="微软雅黑" panose="020B0503020204020204" pitchFamily="34" charset="-122"/>
                  <a:ea typeface="微软雅黑" panose="020B0503020204020204" pitchFamily="34" charset="-122"/>
                </a:rPr>
                <a:t>点击此处</a:t>
              </a:r>
              <a:r>
                <a:rPr lang="zh-CN" altLang="en-US" b="1" dirty="0" smtClean="0">
                  <a:solidFill>
                    <a:schemeClr val="bg1"/>
                  </a:solidFill>
                  <a:latin typeface="微软雅黑" panose="020B0503020204020204" pitchFamily="34" charset="-122"/>
                  <a:ea typeface="微软雅黑" panose="020B0503020204020204" pitchFamily="34" charset="-122"/>
                </a:rPr>
                <a:t>添加文本</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8" name="矩形 27"/>
            <p:cNvSpPr>
              <a:spLocks noChangeArrowheads="1"/>
            </p:cNvSpPr>
            <p:nvPr/>
          </p:nvSpPr>
          <p:spPr bwMode="auto">
            <a:xfrm>
              <a:off x="50763" y="480999"/>
              <a:ext cx="2483332" cy="831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200" dirty="0" smtClean="0">
                  <a:solidFill>
                    <a:schemeClr val="bg1"/>
                  </a:solidFill>
                  <a:latin typeface="微软雅黑" panose="020B0503020204020204" pitchFamily="34" charset="-122"/>
                  <a:ea typeface="微软雅黑" panose="020B0503020204020204" pitchFamily="34" charset="-122"/>
                </a:rPr>
                <a:t>添加文本点击此处添加文本点击此处添加文本点击此处添加文本点击此处添加文本点击此处添加文本点击此处添加文本</a:t>
              </a:r>
              <a:endParaRPr lang="en-US" altLang="zh-CN" sz="1200" dirty="0">
                <a:solidFill>
                  <a:schemeClr val="bg1"/>
                </a:solidFill>
                <a:latin typeface="微软雅黑" panose="020B0503020204020204" pitchFamily="34" charset="-122"/>
                <a:ea typeface="微软雅黑" panose="020B0503020204020204" pitchFamily="34" charset="-122"/>
              </a:endParaRPr>
            </a:p>
          </p:txBody>
        </p:sp>
      </p:grpSp>
      <p:grpSp>
        <p:nvGrpSpPr>
          <p:cNvPr id="29" name="组合 28"/>
          <p:cNvGrpSpPr/>
          <p:nvPr/>
        </p:nvGrpSpPr>
        <p:grpSpPr bwMode="auto">
          <a:xfrm>
            <a:off x="762000" y="4078288"/>
            <a:ext cx="2524858" cy="1505116"/>
            <a:chOff x="0" y="0"/>
            <a:chExt cx="2525301" cy="1506180"/>
          </a:xfrm>
        </p:grpSpPr>
        <p:sp>
          <p:nvSpPr>
            <p:cNvPr id="30" name="矩形 1"/>
            <p:cNvSpPr>
              <a:spLocks noChangeArrowheads="1"/>
            </p:cNvSpPr>
            <p:nvPr/>
          </p:nvSpPr>
          <p:spPr bwMode="auto">
            <a:xfrm>
              <a:off x="0" y="0"/>
              <a:ext cx="2157425" cy="508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lnSpc>
                  <a:spcPct val="150000"/>
                </a:lnSpc>
              </a:pPr>
              <a:r>
                <a:rPr lang="zh-CN" altLang="en-US" b="1" dirty="0">
                  <a:solidFill>
                    <a:schemeClr val="bg1"/>
                  </a:solidFill>
                  <a:latin typeface="微软雅黑" panose="020B0503020204020204" pitchFamily="34" charset="-122"/>
                  <a:ea typeface="微软雅黑" panose="020B0503020204020204" pitchFamily="34" charset="-122"/>
                </a:rPr>
                <a:t>点击此处添加文本</a:t>
              </a:r>
            </a:p>
          </p:txBody>
        </p:sp>
        <p:sp>
          <p:nvSpPr>
            <p:cNvPr id="31" name="矩形 30"/>
            <p:cNvSpPr>
              <a:spLocks noChangeArrowheads="1"/>
            </p:cNvSpPr>
            <p:nvPr/>
          </p:nvSpPr>
          <p:spPr bwMode="auto">
            <a:xfrm>
              <a:off x="41969" y="489799"/>
              <a:ext cx="2483332" cy="1016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200" dirty="0" smtClean="0">
                  <a:solidFill>
                    <a:schemeClr val="bg1"/>
                  </a:solidFill>
                  <a:latin typeface="微软雅黑" panose="020B0503020204020204" pitchFamily="34" charset="-122"/>
                  <a:ea typeface="微软雅黑" panose="020B0503020204020204" pitchFamily="34" charset="-122"/>
                </a:rPr>
                <a:t>点击此处添加文本点击此处添加文本点击此处添加文本点击此处添加文本点击此处添加文本点击此处添加文本点击此处添加文本点击此处添加文本</a:t>
              </a:r>
              <a:endParaRPr lang="en-US" altLang="zh-CN" sz="1200" dirty="0">
                <a:solidFill>
                  <a:schemeClr val="bg1"/>
                </a:solidFill>
                <a:latin typeface="微软雅黑" panose="020B0503020204020204" pitchFamily="34" charset="-122"/>
                <a:ea typeface="微软雅黑" panose="020B0503020204020204" pitchFamily="34" charset="-122"/>
              </a:endParaRPr>
            </a:p>
          </p:txBody>
        </p:sp>
      </p:grpSp>
      <p:grpSp>
        <p:nvGrpSpPr>
          <p:cNvPr id="32" name="组合 31"/>
          <p:cNvGrpSpPr/>
          <p:nvPr/>
        </p:nvGrpSpPr>
        <p:grpSpPr bwMode="auto">
          <a:xfrm>
            <a:off x="8350250" y="2055813"/>
            <a:ext cx="2533650" cy="1470411"/>
            <a:chOff x="0" y="0"/>
            <a:chExt cx="2534095" cy="1469619"/>
          </a:xfrm>
        </p:grpSpPr>
        <p:sp>
          <p:nvSpPr>
            <p:cNvPr id="33" name="矩形 1"/>
            <p:cNvSpPr>
              <a:spLocks noChangeArrowheads="1"/>
            </p:cNvSpPr>
            <p:nvPr/>
          </p:nvSpPr>
          <p:spPr bwMode="auto">
            <a:xfrm>
              <a:off x="0" y="0"/>
              <a:ext cx="2086585" cy="507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lnSpc>
                  <a:spcPct val="150000"/>
                </a:lnSpc>
              </a:pPr>
              <a:r>
                <a:rPr lang="zh-CN" altLang="en-US" b="1" dirty="0">
                  <a:solidFill>
                    <a:schemeClr val="bg1"/>
                  </a:solidFill>
                  <a:latin typeface="微软雅黑" panose="020B0503020204020204" pitchFamily="34" charset="-122"/>
                  <a:ea typeface="微软雅黑" panose="020B0503020204020204" pitchFamily="34" charset="-122"/>
                </a:rPr>
                <a:t>点击此处添加文本</a:t>
              </a:r>
            </a:p>
          </p:txBody>
        </p:sp>
        <p:sp>
          <p:nvSpPr>
            <p:cNvPr id="34" name="矩形 33"/>
            <p:cNvSpPr>
              <a:spLocks noChangeArrowheads="1"/>
            </p:cNvSpPr>
            <p:nvPr/>
          </p:nvSpPr>
          <p:spPr bwMode="auto">
            <a:xfrm>
              <a:off x="50763" y="454503"/>
              <a:ext cx="2483332" cy="101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200" dirty="0" smtClean="0">
                  <a:solidFill>
                    <a:schemeClr val="bg1"/>
                  </a:solidFill>
                  <a:latin typeface="微软雅黑" panose="020B0503020204020204" pitchFamily="34" charset="-122"/>
                  <a:ea typeface="微软雅黑" panose="020B0503020204020204" pitchFamily="34" charset="-122"/>
                </a:rPr>
                <a:t>点击此处添加文本点击此处添加文本点击此处添加文本点击此处添加文本点击此处添加文本点击此处添加文本点击此处添加文本点击此处添加文本点击</a:t>
              </a:r>
              <a:endParaRPr lang="en-US" altLang="zh-CN" sz="1200" dirty="0">
                <a:solidFill>
                  <a:schemeClr val="bg1"/>
                </a:solidFill>
                <a:latin typeface="微软雅黑" panose="020B0503020204020204" pitchFamily="34" charset="-122"/>
                <a:ea typeface="微软雅黑" panose="020B0503020204020204" pitchFamily="34" charset="-122"/>
              </a:endParaRPr>
            </a:p>
          </p:txBody>
        </p:sp>
      </p:grpSp>
      <p:grpSp>
        <p:nvGrpSpPr>
          <p:cNvPr id="35" name="组合 34"/>
          <p:cNvGrpSpPr/>
          <p:nvPr/>
        </p:nvGrpSpPr>
        <p:grpSpPr bwMode="auto">
          <a:xfrm>
            <a:off x="8350250" y="4075113"/>
            <a:ext cx="2654542" cy="1531958"/>
            <a:chOff x="0" y="0"/>
            <a:chExt cx="2655008" cy="1531134"/>
          </a:xfrm>
        </p:grpSpPr>
        <p:sp>
          <p:nvSpPr>
            <p:cNvPr id="36" name="矩形 1"/>
            <p:cNvSpPr>
              <a:spLocks noChangeArrowheads="1"/>
            </p:cNvSpPr>
            <p:nvPr/>
          </p:nvSpPr>
          <p:spPr bwMode="auto">
            <a:xfrm>
              <a:off x="0" y="0"/>
              <a:ext cx="2086585" cy="507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lnSpc>
                  <a:spcPct val="150000"/>
                </a:lnSpc>
              </a:pPr>
              <a:r>
                <a:rPr lang="zh-CN" altLang="en-US" b="1" dirty="0">
                  <a:solidFill>
                    <a:schemeClr val="bg1"/>
                  </a:solidFill>
                  <a:latin typeface="微软雅黑" panose="020B0503020204020204" pitchFamily="34" charset="-122"/>
                  <a:ea typeface="微软雅黑" panose="020B0503020204020204" pitchFamily="34" charset="-122"/>
                </a:rPr>
                <a:t>点击此处添加文本</a:t>
              </a:r>
            </a:p>
          </p:txBody>
        </p:sp>
        <p:sp>
          <p:nvSpPr>
            <p:cNvPr id="37" name="矩形 36"/>
            <p:cNvSpPr>
              <a:spLocks noChangeArrowheads="1"/>
            </p:cNvSpPr>
            <p:nvPr/>
          </p:nvSpPr>
          <p:spPr bwMode="auto">
            <a:xfrm>
              <a:off x="50762" y="516017"/>
              <a:ext cx="2604246" cy="1015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200" dirty="0" smtClean="0">
                  <a:solidFill>
                    <a:schemeClr val="bg1"/>
                  </a:solidFill>
                  <a:latin typeface="微软雅黑" panose="020B0503020204020204" pitchFamily="34" charset="-122"/>
                  <a:ea typeface="微软雅黑" panose="020B0503020204020204" pitchFamily="34" charset="-122"/>
                </a:rPr>
                <a:t>点击此处添加文本点击此处添加文本点击此处添加文本点击此处添加文本点击此处添加文本点击此处添加文本点击此处添加文本点击此处添加文本点</a:t>
              </a:r>
              <a:endParaRPr lang="en-US" altLang="zh-CN" sz="1200" dirty="0">
                <a:solidFill>
                  <a:schemeClr val="bg1"/>
                </a:solidFill>
                <a:latin typeface="微软雅黑" panose="020B0503020204020204" pitchFamily="34" charset="-122"/>
                <a:ea typeface="微软雅黑" panose="020B0503020204020204" pitchFamily="34" charset="-122"/>
              </a:endParaRPr>
            </a:p>
          </p:txBody>
        </p:sp>
      </p:gr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par>
                          <p:cTn id="14" fill="hold">
                            <p:stCondLst>
                              <p:cond delay="500"/>
                            </p:stCondLst>
                            <p:childTnLst>
                              <p:par>
                                <p:cTn id="15" presetID="53" presetClass="entr" presetSubtype="16"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childTnLst>
                          </p:cTn>
                        </p:par>
                        <p:par>
                          <p:cTn id="20" fill="hold">
                            <p:stCondLst>
                              <p:cond delay="1000"/>
                            </p:stCondLst>
                            <p:childTnLst>
                              <p:par>
                                <p:cTn id="21" presetID="53" presetClass="entr" presetSubtype="16" fill="hold" nodeType="after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p:cTn id="23" dur="500" fill="hold"/>
                                        <p:tgtEl>
                                          <p:spTgt spid="14"/>
                                        </p:tgtEl>
                                        <p:attrNameLst>
                                          <p:attrName>ppt_w</p:attrName>
                                        </p:attrNameLst>
                                      </p:cBhvr>
                                      <p:tavLst>
                                        <p:tav tm="0">
                                          <p:val>
                                            <p:fltVal val="0"/>
                                          </p:val>
                                        </p:tav>
                                        <p:tav tm="100000">
                                          <p:val>
                                            <p:strVal val="#ppt_w"/>
                                          </p:val>
                                        </p:tav>
                                      </p:tavLst>
                                    </p:anim>
                                    <p:anim calcmode="lin" valueType="num">
                                      <p:cBhvr>
                                        <p:cTn id="24" dur="500" fill="hold"/>
                                        <p:tgtEl>
                                          <p:spTgt spid="14"/>
                                        </p:tgtEl>
                                        <p:attrNameLst>
                                          <p:attrName>ppt_h</p:attrName>
                                        </p:attrNameLst>
                                      </p:cBhvr>
                                      <p:tavLst>
                                        <p:tav tm="0">
                                          <p:val>
                                            <p:fltVal val="0"/>
                                          </p:val>
                                        </p:tav>
                                        <p:tav tm="100000">
                                          <p:val>
                                            <p:strVal val="#ppt_h"/>
                                          </p:val>
                                        </p:tav>
                                      </p:tavLst>
                                    </p:anim>
                                    <p:animEffect transition="in" filter="fade">
                                      <p:cBhvr>
                                        <p:cTn id="25" dur="500"/>
                                        <p:tgtEl>
                                          <p:spTgt spid="14"/>
                                        </p:tgtEl>
                                      </p:cBhvr>
                                    </p:animEffect>
                                  </p:childTnLst>
                                </p:cTn>
                              </p:par>
                            </p:childTnLst>
                          </p:cTn>
                        </p:par>
                        <p:par>
                          <p:cTn id="26" fill="hold">
                            <p:stCondLst>
                              <p:cond delay="1500"/>
                            </p:stCondLst>
                            <p:childTnLst>
                              <p:par>
                                <p:cTn id="27" presetID="53" presetClass="entr" presetSubtype="16" fill="hold" nodeType="after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500" fill="hold"/>
                                        <p:tgtEl>
                                          <p:spTgt spid="17"/>
                                        </p:tgtEl>
                                        <p:attrNameLst>
                                          <p:attrName>ppt_w</p:attrName>
                                        </p:attrNameLst>
                                      </p:cBhvr>
                                      <p:tavLst>
                                        <p:tav tm="0">
                                          <p:val>
                                            <p:fltVal val="0"/>
                                          </p:val>
                                        </p:tav>
                                        <p:tav tm="100000">
                                          <p:val>
                                            <p:strVal val="#ppt_w"/>
                                          </p:val>
                                        </p:tav>
                                      </p:tavLst>
                                    </p:anim>
                                    <p:anim calcmode="lin" valueType="num">
                                      <p:cBhvr>
                                        <p:cTn id="30" dur="500" fill="hold"/>
                                        <p:tgtEl>
                                          <p:spTgt spid="17"/>
                                        </p:tgtEl>
                                        <p:attrNameLst>
                                          <p:attrName>ppt_h</p:attrName>
                                        </p:attrNameLst>
                                      </p:cBhvr>
                                      <p:tavLst>
                                        <p:tav tm="0">
                                          <p:val>
                                            <p:fltVal val="0"/>
                                          </p:val>
                                        </p:tav>
                                        <p:tav tm="100000">
                                          <p:val>
                                            <p:strVal val="#ppt_h"/>
                                          </p:val>
                                        </p:tav>
                                      </p:tavLst>
                                    </p:anim>
                                    <p:animEffect transition="in" filter="fade">
                                      <p:cBhvr>
                                        <p:cTn id="31" dur="500"/>
                                        <p:tgtEl>
                                          <p:spTgt spid="17"/>
                                        </p:tgtEl>
                                      </p:cBhvr>
                                    </p:animEffect>
                                  </p:childTnLst>
                                </p:cTn>
                              </p:par>
                            </p:childTnLst>
                          </p:cTn>
                        </p:par>
                        <p:par>
                          <p:cTn id="32" fill="hold">
                            <p:stCondLst>
                              <p:cond delay="2000"/>
                            </p:stCondLst>
                            <p:childTnLst>
                              <p:par>
                                <p:cTn id="33" presetID="53" presetClass="entr" presetSubtype="16" fill="hold" nodeType="after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500" fill="hold"/>
                                        <p:tgtEl>
                                          <p:spTgt spid="5"/>
                                        </p:tgtEl>
                                        <p:attrNameLst>
                                          <p:attrName>ppt_w</p:attrName>
                                        </p:attrNameLst>
                                      </p:cBhvr>
                                      <p:tavLst>
                                        <p:tav tm="0">
                                          <p:val>
                                            <p:fltVal val="0"/>
                                          </p:val>
                                        </p:tav>
                                        <p:tav tm="100000">
                                          <p:val>
                                            <p:strVal val="#ppt_w"/>
                                          </p:val>
                                        </p:tav>
                                      </p:tavLst>
                                    </p:anim>
                                    <p:anim calcmode="lin" valueType="num">
                                      <p:cBhvr>
                                        <p:cTn id="36" dur="500" fill="hold"/>
                                        <p:tgtEl>
                                          <p:spTgt spid="5"/>
                                        </p:tgtEl>
                                        <p:attrNameLst>
                                          <p:attrName>ppt_h</p:attrName>
                                        </p:attrNameLst>
                                      </p:cBhvr>
                                      <p:tavLst>
                                        <p:tav tm="0">
                                          <p:val>
                                            <p:fltVal val="0"/>
                                          </p:val>
                                        </p:tav>
                                        <p:tav tm="100000">
                                          <p:val>
                                            <p:strVal val="#ppt_h"/>
                                          </p:val>
                                        </p:tav>
                                      </p:tavLst>
                                    </p:anim>
                                    <p:animEffect transition="in" filter="fade">
                                      <p:cBhvr>
                                        <p:cTn id="37" dur="5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edge">
                                      <p:cBhvr>
                                        <p:cTn id="42" dur="2000"/>
                                        <p:tgtEl>
                                          <p:spTgt spid="20"/>
                                        </p:tgtEl>
                                      </p:cBhvr>
                                    </p:animEffect>
                                  </p:childTnLst>
                                </p:cTn>
                              </p:par>
                              <p:par>
                                <p:cTn id="43" presetID="20"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wedge">
                                      <p:cBhvr>
                                        <p:cTn id="45" dur="2000"/>
                                        <p:tgtEl>
                                          <p:spTgt spid="25"/>
                                        </p:tgtEl>
                                      </p:cBhvr>
                                    </p:animEffect>
                                  </p:childTnLst>
                                </p:cTn>
                              </p:par>
                              <p:par>
                                <p:cTn id="46" presetID="20" presetClass="entr" presetSubtype="0" fill="hold"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wedge">
                                      <p:cBhvr>
                                        <p:cTn id="48" dur="2000"/>
                                        <p:tgtEl>
                                          <p:spTgt spid="21"/>
                                        </p:tgtEl>
                                      </p:cBhvr>
                                    </p:animEffect>
                                  </p:childTnLst>
                                </p:cTn>
                              </p:par>
                              <p:par>
                                <p:cTn id="49" presetID="20" presetClass="entr" presetSubtype="0"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wedge">
                                      <p:cBhvr>
                                        <p:cTn id="51" dur="2000"/>
                                        <p:tgtEl>
                                          <p:spTgt spid="22"/>
                                        </p:tgtEl>
                                      </p:cBhvr>
                                    </p:animEffect>
                                  </p:childTnLst>
                                </p:cTn>
                              </p:par>
                              <p:par>
                                <p:cTn id="52" presetID="20" presetClass="entr" presetSubtype="0" fill="hold" nodeType="with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wedge">
                                      <p:cBhvr>
                                        <p:cTn id="54" dur="2000"/>
                                        <p:tgtEl>
                                          <p:spTgt spid="23"/>
                                        </p:tgtEl>
                                      </p:cBhvr>
                                    </p:animEffect>
                                  </p:childTnLst>
                                </p:cTn>
                              </p:par>
                              <p:par>
                                <p:cTn id="55" presetID="20" presetClass="entr" presetSubtype="0" fill="hold" nodeType="with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wedge">
                                      <p:cBhvr>
                                        <p:cTn id="57" dur="20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17" presetClass="entr" presetSubtype="10" fill="hold" nodeType="clickEffect">
                                  <p:stCondLst>
                                    <p:cond delay="0"/>
                                  </p:stCondLst>
                                  <p:childTnLst>
                                    <p:set>
                                      <p:cBhvr>
                                        <p:cTn id="61" dur="1" fill="hold">
                                          <p:stCondLst>
                                            <p:cond delay="0"/>
                                          </p:stCondLst>
                                        </p:cTn>
                                        <p:tgtEl>
                                          <p:spTgt spid="26"/>
                                        </p:tgtEl>
                                        <p:attrNameLst>
                                          <p:attrName>style.visibility</p:attrName>
                                        </p:attrNameLst>
                                      </p:cBhvr>
                                      <p:to>
                                        <p:strVal val="visible"/>
                                      </p:to>
                                    </p:set>
                                    <p:anim calcmode="lin" valueType="num">
                                      <p:cBhvr>
                                        <p:cTn id="62" dur="500" fill="hold"/>
                                        <p:tgtEl>
                                          <p:spTgt spid="26"/>
                                        </p:tgtEl>
                                        <p:attrNameLst>
                                          <p:attrName>ppt_w</p:attrName>
                                        </p:attrNameLst>
                                      </p:cBhvr>
                                      <p:tavLst>
                                        <p:tav tm="0">
                                          <p:val>
                                            <p:fltVal val="0"/>
                                          </p:val>
                                        </p:tav>
                                        <p:tav tm="100000">
                                          <p:val>
                                            <p:strVal val="#ppt_w"/>
                                          </p:val>
                                        </p:tav>
                                      </p:tavLst>
                                    </p:anim>
                                    <p:anim calcmode="lin" valueType="num">
                                      <p:cBhvr>
                                        <p:cTn id="63" dur="500" fill="hold"/>
                                        <p:tgtEl>
                                          <p:spTgt spid="26"/>
                                        </p:tgtEl>
                                        <p:attrNameLst>
                                          <p:attrName>ppt_h</p:attrName>
                                        </p:attrNameLst>
                                      </p:cBhvr>
                                      <p:tavLst>
                                        <p:tav tm="0">
                                          <p:val>
                                            <p:strVal val="#ppt_h"/>
                                          </p:val>
                                        </p:tav>
                                        <p:tav tm="100000">
                                          <p:val>
                                            <p:strVal val="#ppt_h"/>
                                          </p:val>
                                        </p:tav>
                                      </p:tavLst>
                                    </p:anim>
                                  </p:childTnLst>
                                </p:cTn>
                              </p:par>
                              <p:par>
                                <p:cTn id="64" presetID="17" presetClass="entr" presetSubtype="10" fill="hold" nodeType="withEffect">
                                  <p:stCondLst>
                                    <p:cond delay="0"/>
                                  </p:stCondLst>
                                  <p:childTnLst>
                                    <p:set>
                                      <p:cBhvr>
                                        <p:cTn id="65" dur="1" fill="hold">
                                          <p:stCondLst>
                                            <p:cond delay="0"/>
                                          </p:stCondLst>
                                        </p:cTn>
                                        <p:tgtEl>
                                          <p:spTgt spid="32"/>
                                        </p:tgtEl>
                                        <p:attrNameLst>
                                          <p:attrName>style.visibility</p:attrName>
                                        </p:attrNameLst>
                                      </p:cBhvr>
                                      <p:to>
                                        <p:strVal val="visible"/>
                                      </p:to>
                                    </p:set>
                                    <p:anim calcmode="lin" valueType="num">
                                      <p:cBhvr>
                                        <p:cTn id="66" dur="500" fill="hold"/>
                                        <p:tgtEl>
                                          <p:spTgt spid="32"/>
                                        </p:tgtEl>
                                        <p:attrNameLst>
                                          <p:attrName>ppt_w</p:attrName>
                                        </p:attrNameLst>
                                      </p:cBhvr>
                                      <p:tavLst>
                                        <p:tav tm="0">
                                          <p:val>
                                            <p:fltVal val="0"/>
                                          </p:val>
                                        </p:tav>
                                        <p:tav tm="100000">
                                          <p:val>
                                            <p:strVal val="#ppt_w"/>
                                          </p:val>
                                        </p:tav>
                                      </p:tavLst>
                                    </p:anim>
                                    <p:anim calcmode="lin" valueType="num">
                                      <p:cBhvr>
                                        <p:cTn id="67" dur="500" fill="hold"/>
                                        <p:tgtEl>
                                          <p:spTgt spid="32"/>
                                        </p:tgtEl>
                                        <p:attrNameLst>
                                          <p:attrName>ppt_h</p:attrName>
                                        </p:attrNameLst>
                                      </p:cBhvr>
                                      <p:tavLst>
                                        <p:tav tm="0">
                                          <p:val>
                                            <p:strVal val="#ppt_h"/>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55" presetClass="entr" presetSubtype="0" fill="hold" nodeType="clickEffect">
                                  <p:stCondLst>
                                    <p:cond delay="0"/>
                                  </p:stCondLst>
                                  <p:childTnLst>
                                    <p:set>
                                      <p:cBhvr>
                                        <p:cTn id="71" dur="1" fill="hold">
                                          <p:stCondLst>
                                            <p:cond delay="0"/>
                                          </p:stCondLst>
                                        </p:cTn>
                                        <p:tgtEl>
                                          <p:spTgt spid="35"/>
                                        </p:tgtEl>
                                        <p:attrNameLst>
                                          <p:attrName>style.visibility</p:attrName>
                                        </p:attrNameLst>
                                      </p:cBhvr>
                                      <p:to>
                                        <p:strVal val="visible"/>
                                      </p:to>
                                    </p:set>
                                    <p:anim calcmode="lin" valueType="num">
                                      <p:cBhvr>
                                        <p:cTn id="72" dur="1000" fill="hold"/>
                                        <p:tgtEl>
                                          <p:spTgt spid="35"/>
                                        </p:tgtEl>
                                        <p:attrNameLst>
                                          <p:attrName>ppt_w</p:attrName>
                                        </p:attrNameLst>
                                      </p:cBhvr>
                                      <p:tavLst>
                                        <p:tav tm="0">
                                          <p:val>
                                            <p:strVal val="#ppt_w*0.70"/>
                                          </p:val>
                                        </p:tav>
                                        <p:tav tm="100000">
                                          <p:val>
                                            <p:strVal val="#ppt_w"/>
                                          </p:val>
                                        </p:tav>
                                      </p:tavLst>
                                    </p:anim>
                                    <p:anim calcmode="lin" valueType="num">
                                      <p:cBhvr>
                                        <p:cTn id="73" dur="1000" fill="hold"/>
                                        <p:tgtEl>
                                          <p:spTgt spid="35"/>
                                        </p:tgtEl>
                                        <p:attrNameLst>
                                          <p:attrName>ppt_h</p:attrName>
                                        </p:attrNameLst>
                                      </p:cBhvr>
                                      <p:tavLst>
                                        <p:tav tm="0">
                                          <p:val>
                                            <p:strVal val="#ppt_h"/>
                                          </p:val>
                                        </p:tav>
                                        <p:tav tm="100000">
                                          <p:val>
                                            <p:strVal val="#ppt_h"/>
                                          </p:val>
                                        </p:tav>
                                      </p:tavLst>
                                    </p:anim>
                                    <p:animEffect transition="in" filter="fade">
                                      <p:cBhvr>
                                        <p:cTn id="74" dur="1000"/>
                                        <p:tgtEl>
                                          <p:spTgt spid="35"/>
                                        </p:tgtEl>
                                      </p:cBhvr>
                                    </p:animEffect>
                                  </p:childTnLst>
                                </p:cTn>
                              </p:par>
                              <p:par>
                                <p:cTn id="75" presetID="55" presetClass="entr" presetSubtype="0" fill="hold" nodeType="withEffect">
                                  <p:stCondLst>
                                    <p:cond delay="0"/>
                                  </p:stCondLst>
                                  <p:childTnLst>
                                    <p:set>
                                      <p:cBhvr>
                                        <p:cTn id="76" dur="1" fill="hold">
                                          <p:stCondLst>
                                            <p:cond delay="0"/>
                                          </p:stCondLst>
                                        </p:cTn>
                                        <p:tgtEl>
                                          <p:spTgt spid="29"/>
                                        </p:tgtEl>
                                        <p:attrNameLst>
                                          <p:attrName>style.visibility</p:attrName>
                                        </p:attrNameLst>
                                      </p:cBhvr>
                                      <p:to>
                                        <p:strVal val="visible"/>
                                      </p:to>
                                    </p:set>
                                    <p:anim calcmode="lin" valueType="num">
                                      <p:cBhvr>
                                        <p:cTn id="77" dur="1000" fill="hold"/>
                                        <p:tgtEl>
                                          <p:spTgt spid="29"/>
                                        </p:tgtEl>
                                        <p:attrNameLst>
                                          <p:attrName>ppt_w</p:attrName>
                                        </p:attrNameLst>
                                      </p:cBhvr>
                                      <p:tavLst>
                                        <p:tav tm="0">
                                          <p:val>
                                            <p:strVal val="#ppt_w*0.70"/>
                                          </p:val>
                                        </p:tav>
                                        <p:tav tm="100000">
                                          <p:val>
                                            <p:strVal val="#ppt_w"/>
                                          </p:val>
                                        </p:tav>
                                      </p:tavLst>
                                    </p:anim>
                                    <p:anim calcmode="lin" valueType="num">
                                      <p:cBhvr>
                                        <p:cTn id="78" dur="1000" fill="hold"/>
                                        <p:tgtEl>
                                          <p:spTgt spid="29"/>
                                        </p:tgtEl>
                                        <p:attrNameLst>
                                          <p:attrName>ppt_h</p:attrName>
                                        </p:attrNameLst>
                                      </p:cBhvr>
                                      <p:tavLst>
                                        <p:tav tm="0">
                                          <p:val>
                                            <p:strVal val="#ppt_h"/>
                                          </p:val>
                                        </p:tav>
                                        <p:tav tm="100000">
                                          <p:val>
                                            <p:strVal val="#ppt_h"/>
                                          </p:val>
                                        </p:tav>
                                      </p:tavLst>
                                    </p:anim>
                                    <p:animEffect transition="in" filter="fade">
                                      <p:cBhvr>
                                        <p:cTn id="79"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4</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47" name="流程图: 数据 16"/>
          <p:cNvSpPr>
            <a:spLocks noChangeArrowheads="1"/>
          </p:cNvSpPr>
          <p:nvPr/>
        </p:nvSpPr>
        <p:spPr bwMode="auto">
          <a:xfrm>
            <a:off x="3300653" y="3642944"/>
            <a:ext cx="3176587" cy="636588"/>
          </a:xfrm>
          <a:prstGeom prst="flowChartInputOutput">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48" name="流程图: 数据 17"/>
          <p:cNvSpPr>
            <a:spLocks noChangeArrowheads="1"/>
          </p:cNvSpPr>
          <p:nvPr/>
        </p:nvSpPr>
        <p:spPr bwMode="auto">
          <a:xfrm>
            <a:off x="5840653" y="2585669"/>
            <a:ext cx="3176587" cy="635000"/>
          </a:xfrm>
          <a:prstGeom prst="flowChartInputOutput">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49" name="文本框 18"/>
          <p:cNvSpPr txBox="1">
            <a:spLocks noChangeArrowheads="1"/>
          </p:cNvSpPr>
          <p:nvPr/>
        </p:nvSpPr>
        <p:spPr bwMode="auto">
          <a:xfrm>
            <a:off x="1149590" y="1904632"/>
            <a:ext cx="2262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请在此处添加小标题</a:t>
            </a:r>
          </a:p>
        </p:txBody>
      </p:sp>
      <p:sp>
        <p:nvSpPr>
          <p:cNvPr id="50" name="文本框 19"/>
          <p:cNvSpPr txBox="1">
            <a:spLocks noChangeArrowheads="1"/>
          </p:cNvSpPr>
          <p:nvPr/>
        </p:nvSpPr>
        <p:spPr bwMode="auto">
          <a:xfrm>
            <a:off x="1149590" y="2263407"/>
            <a:ext cx="35591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200" dirty="0" smtClean="0">
                <a:solidFill>
                  <a:schemeClr val="bg1"/>
                </a:solidFill>
                <a:latin typeface="微软雅黑" panose="020B0503020204020204" pitchFamily="34" charset="-122"/>
                <a:ea typeface="微软雅黑" panose="020B0503020204020204" pitchFamily="34" charset="-122"/>
              </a:rPr>
              <a:t>请在此添加内容请在此添加内容请在此添加内容请在此添加内容请在此添加内容请在此添加内容请在此添加内容请在此添加内容。</a:t>
            </a:r>
            <a:endParaRPr lang="zh-CN" altLang="en-US" sz="1200" dirty="0">
              <a:solidFill>
                <a:schemeClr val="bg1"/>
              </a:solidFill>
              <a:latin typeface="宋体" panose="02010600030101010101" pitchFamily="2" charset="-122"/>
            </a:endParaRPr>
          </a:p>
        </p:txBody>
      </p:sp>
      <p:grpSp>
        <p:nvGrpSpPr>
          <p:cNvPr id="51" name="组合 20"/>
          <p:cNvGrpSpPr/>
          <p:nvPr/>
        </p:nvGrpSpPr>
        <p:grpSpPr bwMode="auto">
          <a:xfrm>
            <a:off x="759065" y="4701807"/>
            <a:ext cx="3176588" cy="636587"/>
            <a:chOff x="0" y="0"/>
            <a:chExt cx="3176332" cy="635266"/>
          </a:xfrm>
        </p:grpSpPr>
        <p:sp>
          <p:nvSpPr>
            <p:cNvPr id="52" name="流程图: 数据 21"/>
            <p:cNvSpPr>
              <a:spLocks noChangeArrowheads="1"/>
            </p:cNvSpPr>
            <p:nvPr/>
          </p:nvSpPr>
          <p:spPr bwMode="auto">
            <a:xfrm>
              <a:off x="0" y="0"/>
              <a:ext cx="3176332" cy="635266"/>
            </a:xfrm>
            <a:prstGeom prst="flowChartInputOutput">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53" name="文本框 22"/>
            <p:cNvSpPr txBox="1">
              <a:spLocks noChangeArrowheads="1"/>
            </p:cNvSpPr>
            <p:nvPr/>
          </p:nvSpPr>
          <p:spPr bwMode="auto">
            <a:xfrm>
              <a:off x="529636" y="151099"/>
              <a:ext cx="1800348" cy="368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b="1" dirty="0">
                  <a:solidFill>
                    <a:schemeClr val="bg1"/>
                  </a:solidFill>
                  <a:latin typeface="微软雅黑" panose="020B0503020204020204" pitchFamily="34" charset="-122"/>
                  <a:ea typeface="微软雅黑" panose="020B0503020204020204" pitchFamily="34" charset="-122"/>
                </a:rPr>
                <a:t>请在此</a:t>
              </a:r>
              <a:r>
                <a:rPr lang="zh-CN" altLang="en-US" b="1" dirty="0" smtClean="0">
                  <a:solidFill>
                    <a:schemeClr val="bg1"/>
                  </a:solidFill>
                  <a:latin typeface="微软雅黑" panose="020B0503020204020204" pitchFamily="34" charset="-122"/>
                  <a:ea typeface="微软雅黑" panose="020B0503020204020204" pitchFamily="34" charset="-122"/>
                </a:rPr>
                <a:t>添加文字</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grpSp>
        <p:nvGrpSpPr>
          <p:cNvPr id="54" name="组合 23"/>
          <p:cNvGrpSpPr/>
          <p:nvPr/>
        </p:nvGrpSpPr>
        <p:grpSpPr bwMode="auto">
          <a:xfrm>
            <a:off x="3300653" y="3792169"/>
            <a:ext cx="2395968" cy="1546225"/>
            <a:chOff x="0" y="0"/>
            <a:chExt cx="2396860" cy="1545689"/>
          </a:xfrm>
        </p:grpSpPr>
        <p:sp>
          <p:nvSpPr>
            <p:cNvPr id="55" name="矩形 12"/>
            <p:cNvSpPr/>
            <p:nvPr/>
          </p:nvSpPr>
          <p:spPr bwMode="auto">
            <a:xfrm flipH="1" flipV="1">
              <a:off x="0" y="486911"/>
              <a:ext cx="635196" cy="1058778"/>
            </a:xfrm>
            <a:custGeom>
              <a:avLst/>
              <a:gdLst>
                <a:gd name="T0" fmla="*/ 2019201 w 432000"/>
                <a:gd name="T1" fmla="*/ 0 h 720080"/>
                <a:gd name="T2" fmla="*/ 2019201 w 432000"/>
                <a:gd name="T3" fmla="*/ 2019205 h 720080"/>
                <a:gd name="T4" fmla="*/ 2019201 w 432000"/>
                <a:gd name="T5" fmla="*/ 3365717 h 720080"/>
                <a:gd name="T6" fmla="*/ 0 w 432000"/>
                <a:gd name="T7" fmla="*/ 3365717 h 720080"/>
                <a:gd name="T8" fmla="*/ 0 w 432000"/>
                <a:gd name="T9" fmla="*/ 2019205 h 720080"/>
                <a:gd name="T10" fmla="*/ 2019201 w 432000"/>
                <a:gd name="T11" fmla="*/ 0 h 7200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2000" h="720080">
                  <a:moveTo>
                    <a:pt x="432000" y="0"/>
                  </a:moveTo>
                  <a:lnTo>
                    <a:pt x="432000" y="432000"/>
                  </a:lnTo>
                  <a:lnTo>
                    <a:pt x="432000" y="720080"/>
                  </a:lnTo>
                  <a:lnTo>
                    <a:pt x="0" y="720080"/>
                  </a:lnTo>
                  <a:lnTo>
                    <a:pt x="0" y="432000"/>
                  </a:lnTo>
                  <a:lnTo>
                    <a:pt x="432000" y="0"/>
                  </a:lnTo>
                  <a:close/>
                </a:path>
              </a:pathLst>
            </a:custGeom>
            <a:solidFill>
              <a:srgbClr val="A6A6A6"/>
            </a:solidFill>
            <a:ln>
              <a:noFill/>
            </a:ln>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56" name="文本框 26"/>
            <p:cNvSpPr txBox="1">
              <a:spLocks noChangeArrowheads="1"/>
            </p:cNvSpPr>
            <p:nvPr/>
          </p:nvSpPr>
          <p:spPr bwMode="auto">
            <a:xfrm>
              <a:off x="595697" y="0"/>
              <a:ext cx="1801163" cy="369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请在此</a:t>
              </a:r>
              <a:r>
                <a:rPr lang="zh-CN" altLang="en-US" b="1" dirty="0" smtClean="0">
                  <a:solidFill>
                    <a:schemeClr val="bg1"/>
                  </a:solidFill>
                  <a:latin typeface="微软雅黑" panose="020B0503020204020204" pitchFamily="34" charset="-122"/>
                  <a:ea typeface="微软雅黑" panose="020B0503020204020204" pitchFamily="34" charset="-122"/>
                </a:rPr>
                <a:t>添加文字</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grpSp>
        <p:nvGrpSpPr>
          <p:cNvPr id="57" name="组合 27"/>
          <p:cNvGrpSpPr/>
          <p:nvPr/>
        </p:nvGrpSpPr>
        <p:grpSpPr bwMode="auto">
          <a:xfrm>
            <a:off x="5840653" y="2728544"/>
            <a:ext cx="2396358" cy="1550988"/>
            <a:chOff x="0" y="0"/>
            <a:chExt cx="2395677" cy="1550918"/>
          </a:xfrm>
        </p:grpSpPr>
        <p:sp>
          <p:nvSpPr>
            <p:cNvPr id="58" name="矩形 12"/>
            <p:cNvSpPr/>
            <p:nvPr/>
          </p:nvSpPr>
          <p:spPr bwMode="auto">
            <a:xfrm flipH="1" flipV="1">
              <a:off x="0" y="492140"/>
              <a:ext cx="635196" cy="1058778"/>
            </a:xfrm>
            <a:custGeom>
              <a:avLst/>
              <a:gdLst>
                <a:gd name="T0" fmla="*/ 2019201 w 432000"/>
                <a:gd name="T1" fmla="*/ 0 h 720080"/>
                <a:gd name="T2" fmla="*/ 2019201 w 432000"/>
                <a:gd name="T3" fmla="*/ 2019205 h 720080"/>
                <a:gd name="T4" fmla="*/ 2019201 w 432000"/>
                <a:gd name="T5" fmla="*/ 3365717 h 720080"/>
                <a:gd name="T6" fmla="*/ 0 w 432000"/>
                <a:gd name="T7" fmla="*/ 3365717 h 720080"/>
                <a:gd name="T8" fmla="*/ 0 w 432000"/>
                <a:gd name="T9" fmla="*/ 2019205 h 720080"/>
                <a:gd name="T10" fmla="*/ 2019201 w 432000"/>
                <a:gd name="T11" fmla="*/ 0 h 7200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2000" h="720080">
                  <a:moveTo>
                    <a:pt x="432000" y="0"/>
                  </a:moveTo>
                  <a:lnTo>
                    <a:pt x="432000" y="432000"/>
                  </a:lnTo>
                  <a:lnTo>
                    <a:pt x="432000" y="720080"/>
                  </a:lnTo>
                  <a:lnTo>
                    <a:pt x="0" y="720080"/>
                  </a:lnTo>
                  <a:lnTo>
                    <a:pt x="0" y="432000"/>
                  </a:lnTo>
                  <a:lnTo>
                    <a:pt x="432000" y="0"/>
                  </a:lnTo>
                  <a:close/>
                </a:path>
              </a:pathLst>
            </a:custGeom>
            <a:solidFill>
              <a:srgbClr val="A6A6A6"/>
            </a:solidFill>
            <a:ln>
              <a:noFill/>
            </a:ln>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59" name="文本框 30"/>
            <p:cNvSpPr txBox="1">
              <a:spLocks noChangeArrowheads="1"/>
            </p:cNvSpPr>
            <p:nvPr/>
          </p:nvSpPr>
          <p:spPr bwMode="auto">
            <a:xfrm>
              <a:off x="595696" y="0"/>
              <a:ext cx="1799981" cy="369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b="1" dirty="0">
                  <a:solidFill>
                    <a:schemeClr val="bg1"/>
                  </a:solidFill>
                  <a:latin typeface="微软雅黑" panose="020B0503020204020204" pitchFamily="34" charset="-122"/>
                  <a:ea typeface="微软雅黑" panose="020B0503020204020204" pitchFamily="34" charset="-122"/>
                </a:rPr>
                <a:t>请在此</a:t>
              </a:r>
              <a:r>
                <a:rPr lang="zh-CN" altLang="en-US" b="1" dirty="0" smtClean="0">
                  <a:solidFill>
                    <a:schemeClr val="bg1"/>
                  </a:solidFill>
                  <a:latin typeface="微软雅黑" panose="020B0503020204020204" pitchFamily="34" charset="-122"/>
                  <a:ea typeface="微软雅黑" panose="020B0503020204020204" pitchFamily="34" charset="-122"/>
                </a:rPr>
                <a:t>添加文字</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grpSp>
        <p:nvGrpSpPr>
          <p:cNvPr id="60" name="组合 31"/>
          <p:cNvGrpSpPr/>
          <p:nvPr/>
        </p:nvGrpSpPr>
        <p:grpSpPr bwMode="auto">
          <a:xfrm>
            <a:off x="8382240" y="1526807"/>
            <a:ext cx="3176588" cy="1693862"/>
            <a:chOff x="0" y="0"/>
            <a:chExt cx="3176332" cy="1694045"/>
          </a:xfrm>
        </p:grpSpPr>
        <p:sp>
          <p:nvSpPr>
            <p:cNvPr id="61" name="流程图: 数据 32"/>
            <p:cNvSpPr>
              <a:spLocks noChangeArrowheads="1"/>
            </p:cNvSpPr>
            <p:nvPr/>
          </p:nvSpPr>
          <p:spPr bwMode="auto">
            <a:xfrm>
              <a:off x="0" y="0"/>
              <a:ext cx="3176332" cy="635267"/>
            </a:xfrm>
            <a:prstGeom prst="flowChartInputOutput">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62" name="矩形 12"/>
            <p:cNvSpPr/>
            <p:nvPr/>
          </p:nvSpPr>
          <p:spPr bwMode="auto">
            <a:xfrm flipH="1" flipV="1">
              <a:off x="0" y="635267"/>
              <a:ext cx="635196" cy="1058778"/>
            </a:xfrm>
            <a:custGeom>
              <a:avLst/>
              <a:gdLst>
                <a:gd name="T0" fmla="*/ 2019201 w 432000"/>
                <a:gd name="T1" fmla="*/ 0 h 720080"/>
                <a:gd name="T2" fmla="*/ 2019201 w 432000"/>
                <a:gd name="T3" fmla="*/ 2019205 h 720080"/>
                <a:gd name="T4" fmla="*/ 2019201 w 432000"/>
                <a:gd name="T5" fmla="*/ 3365717 h 720080"/>
                <a:gd name="T6" fmla="*/ 0 w 432000"/>
                <a:gd name="T7" fmla="*/ 3365717 h 720080"/>
                <a:gd name="T8" fmla="*/ 0 w 432000"/>
                <a:gd name="T9" fmla="*/ 2019205 h 720080"/>
                <a:gd name="T10" fmla="*/ 2019201 w 432000"/>
                <a:gd name="T11" fmla="*/ 0 h 7200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2000" h="720080">
                  <a:moveTo>
                    <a:pt x="432000" y="0"/>
                  </a:moveTo>
                  <a:lnTo>
                    <a:pt x="432000" y="432000"/>
                  </a:lnTo>
                  <a:lnTo>
                    <a:pt x="432000" y="720080"/>
                  </a:lnTo>
                  <a:lnTo>
                    <a:pt x="0" y="720080"/>
                  </a:lnTo>
                  <a:lnTo>
                    <a:pt x="0" y="432000"/>
                  </a:lnTo>
                  <a:lnTo>
                    <a:pt x="432000" y="0"/>
                  </a:lnTo>
                  <a:close/>
                </a:path>
              </a:pathLst>
            </a:custGeom>
            <a:solidFill>
              <a:srgbClr val="A6A6A6"/>
            </a:solidFill>
            <a:ln>
              <a:noFill/>
            </a:ln>
            <a:extLst>
              <a:ext uri="{91240B29-F687-4F45-9708-019B960494DF}">
                <a14:hiddenLine xmlns:a14="http://schemas.microsoft.com/office/drawing/2010/main" w="9525">
                  <a:solidFill>
                    <a:srgbClr val="000000"/>
                  </a:solidFill>
                  <a:round/>
                </a14:hiddenLine>
              </a:ext>
            </a:extLst>
          </p:spPr>
          <p:txBody>
            <a:bodyPr anchor="ctr"/>
            <a:lstStyle/>
            <a:p>
              <a:endParaRPr lang="zh-CN" altLang="en-US"/>
            </a:p>
          </p:txBody>
        </p:sp>
        <p:sp>
          <p:nvSpPr>
            <p:cNvPr id="63" name="文本框 35"/>
            <p:cNvSpPr txBox="1">
              <a:spLocks noChangeArrowheads="1"/>
            </p:cNvSpPr>
            <p:nvPr/>
          </p:nvSpPr>
          <p:spPr bwMode="auto">
            <a:xfrm>
              <a:off x="717262" y="121120"/>
              <a:ext cx="1800348"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b="1" dirty="0">
                  <a:solidFill>
                    <a:schemeClr val="bg1"/>
                  </a:solidFill>
                  <a:latin typeface="微软雅黑" panose="020B0503020204020204" pitchFamily="34" charset="-122"/>
                  <a:ea typeface="微软雅黑" panose="020B0503020204020204" pitchFamily="34" charset="-122"/>
                </a:rPr>
                <a:t>请在此</a:t>
              </a:r>
              <a:r>
                <a:rPr lang="zh-CN" altLang="en-US" b="1" dirty="0" smtClean="0">
                  <a:solidFill>
                    <a:schemeClr val="bg1"/>
                  </a:solidFill>
                  <a:latin typeface="微软雅黑" panose="020B0503020204020204" pitchFamily="34" charset="-122"/>
                  <a:ea typeface="微软雅黑" panose="020B0503020204020204" pitchFamily="34" charset="-122"/>
                </a:rPr>
                <a:t>添加文字</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64" name="文本框 36"/>
          <p:cNvSpPr txBox="1">
            <a:spLocks noChangeArrowheads="1"/>
          </p:cNvSpPr>
          <p:nvPr/>
        </p:nvSpPr>
        <p:spPr bwMode="auto">
          <a:xfrm>
            <a:off x="1263890" y="5452694"/>
            <a:ext cx="24447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200" dirty="0" smtClean="0">
                <a:solidFill>
                  <a:schemeClr val="bg1"/>
                </a:solidFill>
                <a:latin typeface="微软雅黑" panose="020B0503020204020204" pitchFamily="34" charset="-122"/>
                <a:ea typeface="微软雅黑" panose="020B0503020204020204" pitchFamily="34" charset="-122"/>
              </a:rPr>
              <a:t>请在此添加内容请在此添加内容请在此添加内容请在此添加内容请在此添加内容请在此添加内容。</a:t>
            </a:r>
            <a:endParaRPr lang="zh-CN" altLang="en-US" sz="1200" dirty="0">
              <a:solidFill>
                <a:schemeClr val="bg1"/>
              </a:solidFill>
              <a:latin typeface="宋体" panose="02010600030101010101" pitchFamily="2" charset="-122"/>
            </a:endParaRPr>
          </a:p>
        </p:txBody>
      </p:sp>
      <p:sp>
        <p:nvSpPr>
          <p:cNvPr id="65" name="文本框 37"/>
          <p:cNvSpPr txBox="1">
            <a:spLocks noChangeArrowheads="1"/>
          </p:cNvSpPr>
          <p:nvPr/>
        </p:nvSpPr>
        <p:spPr bwMode="auto">
          <a:xfrm>
            <a:off x="4030903" y="4452569"/>
            <a:ext cx="24463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200" dirty="0" smtClean="0">
                <a:solidFill>
                  <a:schemeClr val="bg1"/>
                </a:solidFill>
                <a:latin typeface="微软雅黑" panose="020B0503020204020204" pitchFamily="34" charset="-122"/>
                <a:ea typeface="微软雅黑" panose="020B0503020204020204" pitchFamily="34" charset="-122"/>
              </a:rPr>
              <a:t>请在此添加内容请在此添加内容请在此添加内容请在此添加内容请在此添加内容请在此添加内容。</a:t>
            </a:r>
            <a:endParaRPr lang="zh-CN" altLang="en-US" sz="1200" dirty="0">
              <a:solidFill>
                <a:schemeClr val="bg1"/>
              </a:solidFill>
              <a:latin typeface="宋体" panose="02010600030101010101" pitchFamily="2" charset="-122"/>
            </a:endParaRPr>
          </a:p>
        </p:txBody>
      </p:sp>
      <p:sp>
        <p:nvSpPr>
          <p:cNvPr id="66" name="文本框 38"/>
          <p:cNvSpPr txBox="1">
            <a:spLocks noChangeArrowheads="1"/>
          </p:cNvSpPr>
          <p:nvPr/>
        </p:nvSpPr>
        <p:spPr bwMode="auto">
          <a:xfrm>
            <a:off x="6653453" y="3355607"/>
            <a:ext cx="24463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200" dirty="0" smtClean="0">
                <a:solidFill>
                  <a:schemeClr val="bg1"/>
                </a:solidFill>
                <a:latin typeface="微软雅黑" panose="020B0503020204020204" pitchFamily="34" charset="-122"/>
                <a:ea typeface="微软雅黑" panose="020B0503020204020204" pitchFamily="34" charset="-122"/>
              </a:rPr>
              <a:t>请在此添加内容请在此添加内容请在此添加内容请在此添加内容请在此添加内容请在此添加内容。</a:t>
            </a:r>
            <a:endParaRPr lang="zh-CN" altLang="en-US" sz="1200" dirty="0">
              <a:solidFill>
                <a:schemeClr val="bg1"/>
              </a:solidFill>
              <a:latin typeface="宋体" panose="02010600030101010101" pitchFamily="2" charset="-122"/>
            </a:endParaRPr>
          </a:p>
        </p:txBody>
      </p:sp>
      <p:sp>
        <p:nvSpPr>
          <p:cNvPr id="67" name="文本框 39"/>
          <p:cNvSpPr txBox="1">
            <a:spLocks noChangeArrowheads="1"/>
          </p:cNvSpPr>
          <p:nvPr/>
        </p:nvSpPr>
        <p:spPr bwMode="auto">
          <a:xfrm>
            <a:off x="9233140" y="2296744"/>
            <a:ext cx="244633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en-US" sz="1200" dirty="0" smtClean="0">
                <a:solidFill>
                  <a:schemeClr val="bg1"/>
                </a:solidFill>
                <a:latin typeface="微软雅黑" panose="020B0503020204020204" pitchFamily="34" charset="-122"/>
                <a:ea typeface="微软雅黑" panose="020B0503020204020204" pitchFamily="34" charset="-122"/>
              </a:rPr>
              <a:t>请在此添加内容请在此添加内容请在此添加内容请在此添加内容请在此添加内容请在此添加内容。</a:t>
            </a:r>
            <a:endParaRPr lang="zh-CN" altLang="en-US" sz="1200" dirty="0">
              <a:solidFill>
                <a:schemeClr val="bg1"/>
              </a:solidFill>
              <a:latin typeface="宋体" panose="02010600030101010101" pitchFamily="2"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blinds(horizontal)">
                                      <p:cBhvr>
                                        <p:cTn id="12" dur="500"/>
                                        <p:tgtEl>
                                          <p:spTgt spid="50"/>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blinds(horizontal)">
                                      <p:cBhvr>
                                        <p:cTn id="15" dur="500"/>
                                        <p:tgtEl>
                                          <p:spTgt spid="49"/>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arn(inVertical)">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51"/>
                                        </p:tgtEl>
                                        <p:attrNameLst>
                                          <p:attrName>style.visibility</p:attrName>
                                        </p:attrNameLst>
                                      </p:cBhvr>
                                      <p:to>
                                        <p:strVal val="visible"/>
                                      </p:to>
                                    </p:set>
                                    <p:anim calcmode="lin" valueType="num">
                                      <p:cBhvr>
                                        <p:cTn id="26" dur="1000" fill="hold"/>
                                        <p:tgtEl>
                                          <p:spTgt spid="51"/>
                                        </p:tgtEl>
                                        <p:attrNameLst>
                                          <p:attrName>ppt_w</p:attrName>
                                        </p:attrNameLst>
                                      </p:cBhvr>
                                      <p:tavLst>
                                        <p:tav tm="0">
                                          <p:val>
                                            <p:strVal val="#ppt_w*0.70"/>
                                          </p:val>
                                        </p:tav>
                                        <p:tav tm="100000">
                                          <p:val>
                                            <p:strVal val="#ppt_w"/>
                                          </p:val>
                                        </p:tav>
                                      </p:tavLst>
                                    </p:anim>
                                    <p:anim calcmode="lin" valueType="num">
                                      <p:cBhvr>
                                        <p:cTn id="27" dur="1000" fill="hold"/>
                                        <p:tgtEl>
                                          <p:spTgt spid="51"/>
                                        </p:tgtEl>
                                        <p:attrNameLst>
                                          <p:attrName>ppt_h</p:attrName>
                                        </p:attrNameLst>
                                      </p:cBhvr>
                                      <p:tavLst>
                                        <p:tav tm="0">
                                          <p:val>
                                            <p:strVal val="#ppt_h"/>
                                          </p:val>
                                        </p:tav>
                                        <p:tav tm="100000">
                                          <p:val>
                                            <p:strVal val="#ppt_h"/>
                                          </p:val>
                                        </p:tav>
                                      </p:tavLst>
                                    </p:anim>
                                    <p:animEffect transition="in" filter="fade">
                                      <p:cBhvr>
                                        <p:cTn id="28" dur="1000"/>
                                        <p:tgtEl>
                                          <p:spTgt spid="51"/>
                                        </p:tgtEl>
                                      </p:cBhvr>
                                    </p:animEffect>
                                  </p:childTnLst>
                                </p:cTn>
                              </p:par>
                              <p:par>
                                <p:cTn id="29" presetID="55"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anim calcmode="lin" valueType="num">
                                      <p:cBhvr>
                                        <p:cTn id="31" dur="1000" fill="hold"/>
                                        <p:tgtEl>
                                          <p:spTgt spid="60"/>
                                        </p:tgtEl>
                                        <p:attrNameLst>
                                          <p:attrName>ppt_w</p:attrName>
                                        </p:attrNameLst>
                                      </p:cBhvr>
                                      <p:tavLst>
                                        <p:tav tm="0">
                                          <p:val>
                                            <p:strVal val="#ppt_w*0.70"/>
                                          </p:val>
                                        </p:tav>
                                        <p:tav tm="100000">
                                          <p:val>
                                            <p:strVal val="#ppt_w"/>
                                          </p:val>
                                        </p:tav>
                                      </p:tavLst>
                                    </p:anim>
                                    <p:anim calcmode="lin" valueType="num">
                                      <p:cBhvr>
                                        <p:cTn id="32" dur="1000" fill="hold"/>
                                        <p:tgtEl>
                                          <p:spTgt spid="60"/>
                                        </p:tgtEl>
                                        <p:attrNameLst>
                                          <p:attrName>ppt_h</p:attrName>
                                        </p:attrNameLst>
                                      </p:cBhvr>
                                      <p:tavLst>
                                        <p:tav tm="0">
                                          <p:val>
                                            <p:strVal val="#ppt_h"/>
                                          </p:val>
                                        </p:tav>
                                        <p:tav tm="100000">
                                          <p:val>
                                            <p:strVal val="#ppt_h"/>
                                          </p:val>
                                        </p:tav>
                                      </p:tavLst>
                                    </p:anim>
                                    <p:animEffect transition="in" filter="fade">
                                      <p:cBhvr>
                                        <p:cTn id="33" dur="1000"/>
                                        <p:tgtEl>
                                          <p:spTgt spid="60"/>
                                        </p:tgtEl>
                                      </p:cBhvr>
                                    </p:animEffect>
                                  </p:childTnLst>
                                </p:cTn>
                              </p:par>
                              <p:par>
                                <p:cTn id="34" presetID="55" presetClass="entr" presetSubtype="0" fill="hold" nodeType="withEffect">
                                  <p:stCondLst>
                                    <p:cond delay="0"/>
                                  </p:stCondLst>
                                  <p:childTnLst>
                                    <p:set>
                                      <p:cBhvr>
                                        <p:cTn id="35" dur="1" fill="hold">
                                          <p:stCondLst>
                                            <p:cond delay="0"/>
                                          </p:stCondLst>
                                        </p:cTn>
                                        <p:tgtEl>
                                          <p:spTgt spid="54"/>
                                        </p:tgtEl>
                                        <p:attrNameLst>
                                          <p:attrName>style.visibility</p:attrName>
                                        </p:attrNameLst>
                                      </p:cBhvr>
                                      <p:to>
                                        <p:strVal val="visible"/>
                                      </p:to>
                                    </p:set>
                                    <p:anim calcmode="lin" valueType="num">
                                      <p:cBhvr>
                                        <p:cTn id="36" dur="1000" fill="hold"/>
                                        <p:tgtEl>
                                          <p:spTgt spid="54"/>
                                        </p:tgtEl>
                                        <p:attrNameLst>
                                          <p:attrName>ppt_w</p:attrName>
                                        </p:attrNameLst>
                                      </p:cBhvr>
                                      <p:tavLst>
                                        <p:tav tm="0">
                                          <p:val>
                                            <p:strVal val="#ppt_w*0.70"/>
                                          </p:val>
                                        </p:tav>
                                        <p:tav tm="100000">
                                          <p:val>
                                            <p:strVal val="#ppt_w"/>
                                          </p:val>
                                        </p:tav>
                                      </p:tavLst>
                                    </p:anim>
                                    <p:anim calcmode="lin" valueType="num">
                                      <p:cBhvr>
                                        <p:cTn id="37" dur="1000" fill="hold"/>
                                        <p:tgtEl>
                                          <p:spTgt spid="54"/>
                                        </p:tgtEl>
                                        <p:attrNameLst>
                                          <p:attrName>ppt_h</p:attrName>
                                        </p:attrNameLst>
                                      </p:cBhvr>
                                      <p:tavLst>
                                        <p:tav tm="0">
                                          <p:val>
                                            <p:strVal val="#ppt_h"/>
                                          </p:val>
                                        </p:tav>
                                        <p:tav tm="100000">
                                          <p:val>
                                            <p:strVal val="#ppt_h"/>
                                          </p:val>
                                        </p:tav>
                                      </p:tavLst>
                                    </p:anim>
                                    <p:animEffect transition="in" filter="fade">
                                      <p:cBhvr>
                                        <p:cTn id="38" dur="1000"/>
                                        <p:tgtEl>
                                          <p:spTgt spid="54"/>
                                        </p:tgtEl>
                                      </p:cBhvr>
                                    </p:animEffect>
                                  </p:childTnLst>
                                </p:cTn>
                              </p:par>
                              <p:par>
                                <p:cTn id="39" presetID="55" presetClass="entr" presetSubtype="0" fill="hold" nodeType="withEffect">
                                  <p:stCondLst>
                                    <p:cond delay="0"/>
                                  </p:stCondLst>
                                  <p:childTnLst>
                                    <p:set>
                                      <p:cBhvr>
                                        <p:cTn id="40" dur="1" fill="hold">
                                          <p:stCondLst>
                                            <p:cond delay="0"/>
                                          </p:stCondLst>
                                        </p:cTn>
                                        <p:tgtEl>
                                          <p:spTgt spid="57"/>
                                        </p:tgtEl>
                                        <p:attrNameLst>
                                          <p:attrName>style.visibility</p:attrName>
                                        </p:attrNameLst>
                                      </p:cBhvr>
                                      <p:to>
                                        <p:strVal val="visible"/>
                                      </p:to>
                                    </p:set>
                                    <p:anim calcmode="lin" valueType="num">
                                      <p:cBhvr>
                                        <p:cTn id="41" dur="1000" fill="hold"/>
                                        <p:tgtEl>
                                          <p:spTgt spid="57"/>
                                        </p:tgtEl>
                                        <p:attrNameLst>
                                          <p:attrName>ppt_w</p:attrName>
                                        </p:attrNameLst>
                                      </p:cBhvr>
                                      <p:tavLst>
                                        <p:tav tm="0">
                                          <p:val>
                                            <p:strVal val="#ppt_w*0.70"/>
                                          </p:val>
                                        </p:tav>
                                        <p:tav tm="100000">
                                          <p:val>
                                            <p:strVal val="#ppt_w"/>
                                          </p:val>
                                        </p:tav>
                                      </p:tavLst>
                                    </p:anim>
                                    <p:anim calcmode="lin" valueType="num">
                                      <p:cBhvr>
                                        <p:cTn id="42" dur="1000" fill="hold"/>
                                        <p:tgtEl>
                                          <p:spTgt spid="57"/>
                                        </p:tgtEl>
                                        <p:attrNameLst>
                                          <p:attrName>ppt_h</p:attrName>
                                        </p:attrNameLst>
                                      </p:cBhvr>
                                      <p:tavLst>
                                        <p:tav tm="0">
                                          <p:val>
                                            <p:strVal val="#ppt_h"/>
                                          </p:val>
                                        </p:tav>
                                        <p:tav tm="100000">
                                          <p:val>
                                            <p:strVal val="#ppt_h"/>
                                          </p:val>
                                        </p:tav>
                                      </p:tavLst>
                                    </p:anim>
                                    <p:animEffect transition="in" filter="fade">
                                      <p:cBhvr>
                                        <p:cTn id="43" dur="1000"/>
                                        <p:tgtEl>
                                          <p:spTgt spid="57"/>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47"/>
                                        </p:tgtEl>
                                        <p:attrNameLst>
                                          <p:attrName>style.visibility</p:attrName>
                                        </p:attrNameLst>
                                      </p:cBhvr>
                                      <p:to>
                                        <p:strVal val="visible"/>
                                      </p:to>
                                    </p:set>
                                    <p:anim calcmode="lin" valueType="num">
                                      <p:cBhvr>
                                        <p:cTn id="46" dur="1000" fill="hold"/>
                                        <p:tgtEl>
                                          <p:spTgt spid="47"/>
                                        </p:tgtEl>
                                        <p:attrNameLst>
                                          <p:attrName>ppt_w</p:attrName>
                                        </p:attrNameLst>
                                      </p:cBhvr>
                                      <p:tavLst>
                                        <p:tav tm="0">
                                          <p:val>
                                            <p:strVal val="#ppt_w*0.70"/>
                                          </p:val>
                                        </p:tav>
                                        <p:tav tm="100000">
                                          <p:val>
                                            <p:strVal val="#ppt_w"/>
                                          </p:val>
                                        </p:tav>
                                      </p:tavLst>
                                    </p:anim>
                                    <p:anim calcmode="lin" valueType="num">
                                      <p:cBhvr>
                                        <p:cTn id="47" dur="1000" fill="hold"/>
                                        <p:tgtEl>
                                          <p:spTgt spid="47"/>
                                        </p:tgtEl>
                                        <p:attrNameLst>
                                          <p:attrName>ppt_h</p:attrName>
                                        </p:attrNameLst>
                                      </p:cBhvr>
                                      <p:tavLst>
                                        <p:tav tm="0">
                                          <p:val>
                                            <p:strVal val="#ppt_h"/>
                                          </p:val>
                                        </p:tav>
                                        <p:tav tm="100000">
                                          <p:val>
                                            <p:strVal val="#ppt_h"/>
                                          </p:val>
                                        </p:tav>
                                      </p:tavLst>
                                    </p:anim>
                                    <p:animEffect transition="in" filter="fade">
                                      <p:cBhvr>
                                        <p:cTn id="48" dur="1000"/>
                                        <p:tgtEl>
                                          <p:spTgt spid="47"/>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48"/>
                                        </p:tgtEl>
                                        <p:attrNameLst>
                                          <p:attrName>style.visibility</p:attrName>
                                        </p:attrNameLst>
                                      </p:cBhvr>
                                      <p:to>
                                        <p:strVal val="visible"/>
                                      </p:to>
                                    </p:set>
                                    <p:anim calcmode="lin" valueType="num">
                                      <p:cBhvr>
                                        <p:cTn id="51" dur="1000" fill="hold"/>
                                        <p:tgtEl>
                                          <p:spTgt spid="48"/>
                                        </p:tgtEl>
                                        <p:attrNameLst>
                                          <p:attrName>ppt_w</p:attrName>
                                        </p:attrNameLst>
                                      </p:cBhvr>
                                      <p:tavLst>
                                        <p:tav tm="0">
                                          <p:val>
                                            <p:strVal val="#ppt_w*0.70"/>
                                          </p:val>
                                        </p:tav>
                                        <p:tav tm="100000">
                                          <p:val>
                                            <p:strVal val="#ppt_w"/>
                                          </p:val>
                                        </p:tav>
                                      </p:tavLst>
                                    </p:anim>
                                    <p:anim calcmode="lin" valueType="num">
                                      <p:cBhvr>
                                        <p:cTn id="52" dur="1000" fill="hold"/>
                                        <p:tgtEl>
                                          <p:spTgt spid="48"/>
                                        </p:tgtEl>
                                        <p:attrNameLst>
                                          <p:attrName>ppt_h</p:attrName>
                                        </p:attrNameLst>
                                      </p:cBhvr>
                                      <p:tavLst>
                                        <p:tav tm="0">
                                          <p:val>
                                            <p:strVal val="#ppt_h"/>
                                          </p:val>
                                        </p:tav>
                                        <p:tav tm="100000">
                                          <p:val>
                                            <p:strVal val="#ppt_h"/>
                                          </p:val>
                                        </p:tav>
                                      </p:tavLst>
                                    </p:anim>
                                    <p:animEffect transition="in" filter="fade">
                                      <p:cBhvr>
                                        <p:cTn id="53" dur="1000"/>
                                        <p:tgtEl>
                                          <p:spTgt spid="48"/>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67"/>
                                        </p:tgtEl>
                                        <p:attrNameLst>
                                          <p:attrName>style.visibility</p:attrName>
                                        </p:attrNameLst>
                                      </p:cBhvr>
                                      <p:to>
                                        <p:strVal val="visible"/>
                                      </p:to>
                                    </p:set>
                                    <p:animEffect transition="in" filter="blinds(horizontal)">
                                      <p:cBhvr>
                                        <p:cTn id="58" dur="500"/>
                                        <p:tgtEl>
                                          <p:spTgt spid="67"/>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66"/>
                                        </p:tgtEl>
                                        <p:attrNameLst>
                                          <p:attrName>style.visibility</p:attrName>
                                        </p:attrNameLst>
                                      </p:cBhvr>
                                      <p:to>
                                        <p:strVal val="visible"/>
                                      </p:to>
                                    </p:set>
                                    <p:animEffect transition="in" filter="blinds(horizontal)">
                                      <p:cBhvr>
                                        <p:cTn id="61" dur="500"/>
                                        <p:tgtEl>
                                          <p:spTgt spid="66"/>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65"/>
                                        </p:tgtEl>
                                        <p:attrNameLst>
                                          <p:attrName>style.visibility</p:attrName>
                                        </p:attrNameLst>
                                      </p:cBhvr>
                                      <p:to>
                                        <p:strVal val="visible"/>
                                      </p:to>
                                    </p:set>
                                    <p:animEffect transition="in" filter="blinds(horizontal)">
                                      <p:cBhvr>
                                        <p:cTn id="64" dur="500"/>
                                        <p:tgtEl>
                                          <p:spTgt spid="65"/>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64"/>
                                        </p:tgtEl>
                                        <p:attrNameLst>
                                          <p:attrName>style.visibility</p:attrName>
                                        </p:attrNameLst>
                                      </p:cBhvr>
                                      <p:to>
                                        <p:strVal val="visible"/>
                                      </p:to>
                                    </p:set>
                                    <p:animEffect transition="in" filter="blinds(horizontal)">
                                      <p:cBhvr>
                                        <p:cTn id="6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47" grpId="0" animBg="1"/>
      <p:bldP spid="48" grpId="0" animBg="1"/>
      <p:bldP spid="49" grpId="0"/>
      <p:bldP spid="50" grpId="0"/>
      <p:bldP spid="64" grpId="0"/>
      <p:bldP spid="65" grpId="0"/>
      <p:bldP spid="66" grpId="0"/>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 name="矩形 3"/>
          <p:cNvSpPr>
            <a:spLocks noChangeArrowheads="1"/>
          </p:cNvSpPr>
          <p:nvPr/>
        </p:nvSpPr>
        <p:spPr bwMode="auto">
          <a:xfrm>
            <a:off x="0" y="1990725"/>
            <a:ext cx="7000875" cy="251460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1" name="文本框 4"/>
          <p:cNvSpPr txBox="1">
            <a:spLocks noChangeArrowheads="1"/>
          </p:cNvSpPr>
          <p:nvPr/>
        </p:nvSpPr>
        <p:spPr bwMode="auto">
          <a:xfrm>
            <a:off x="1873386" y="2211119"/>
            <a:ext cx="45258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3600" b="1" dirty="0" smtClean="0">
                <a:solidFill>
                  <a:schemeClr val="bg1"/>
                </a:solidFill>
                <a:latin typeface="微软雅黑" panose="020B0503020204020204" pitchFamily="34" charset="-122"/>
                <a:ea typeface="微软雅黑" panose="020B0503020204020204" pitchFamily="34" charset="-122"/>
              </a:rPr>
              <a:t>输入目录</a:t>
            </a:r>
            <a:r>
              <a:rPr lang="en-US" altLang="zh-CN" sz="3600" b="1" dirty="0">
                <a:solidFill>
                  <a:schemeClr val="bg1"/>
                </a:solidFill>
                <a:latin typeface="微软雅黑" panose="020B0503020204020204" pitchFamily="34" charset="-122"/>
                <a:ea typeface="微软雅黑" panose="020B0503020204020204" pitchFamily="34" charset="-122"/>
              </a:rPr>
              <a:t>3</a:t>
            </a:r>
            <a:r>
              <a:rPr lang="zh-CN" altLang="en-US" sz="3600" b="1" dirty="0" smtClean="0">
                <a:solidFill>
                  <a:schemeClr val="bg1"/>
                </a:solidFill>
                <a:latin typeface="微软雅黑" panose="020B0503020204020204" pitchFamily="34" charset="-122"/>
                <a:ea typeface="微软雅黑" panose="020B0503020204020204" pitchFamily="34" charset="-122"/>
              </a:rPr>
              <a:t>内容</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cxnSp>
        <p:nvCxnSpPr>
          <p:cNvPr id="12" name="直接连接符 6"/>
          <p:cNvCxnSpPr>
            <a:cxnSpLocks noChangeShapeType="1"/>
          </p:cNvCxnSpPr>
          <p:nvPr/>
        </p:nvCxnSpPr>
        <p:spPr bwMode="auto">
          <a:xfrm flipV="1">
            <a:off x="2155034" y="3079060"/>
            <a:ext cx="3940175" cy="19325"/>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13" name="文本框 7"/>
          <p:cNvSpPr txBox="1">
            <a:spLocks noChangeArrowheads="1"/>
          </p:cNvSpPr>
          <p:nvPr/>
        </p:nvSpPr>
        <p:spPr bwMode="auto">
          <a:xfrm>
            <a:off x="1863974" y="3234764"/>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7" name="文本框 7"/>
          <p:cNvSpPr txBox="1">
            <a:spLocks noChangeArrowheads="1"/>
          </p:cNvSpPr>
          <p:nvPr/>
        </p:nvSpPr>
        <p:spPr bwMode="auto">
          <a:xfrm>
            <a:off x="1866902" y="3554215"/>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8" name="文本框 7"/>
          <p:cNvSpPr txBox="1">
            <a:spLocks noChangeArrowheads="1"/>
          </p:cNvSpPr>
          <p:nvPr/>
        </p:nvSpPr>
        <p:spPr bwMode="auto">
          <a:xfrm>
            <a:off x="1869838" y="3908831"/>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80">
                                          <p:stCondLst>
                                            <p:cond delay="0"/>
                                          </p:stCondLst>
                                        </p:cTn>
                                        <p:tgtEl>
                                          <p:spTgt spid="11"/>
                                        </p:tgtEl>
                                      </p:cBhvr>
                                    </p:animEffect>
                                    <p:anim calcmode="lin" valueType="num">
                                      <p:cBhvr>
                                        <p:cTn id="13"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8" dur="26">
                                          <p:stCondLst>
                                            <p:cond delay="650"/>
                                          </p:stCondLst>
                                        </p:cTn>
                                        <p:tgtEl>
                                          <p:spTgt spid="11"/>
                                        </p:tgtEl>
                                      </p:cBhvr>
                                      <p:to x="100000" y="60000"/>
                                    </p:animScale>
                                    <p:animScale>
                                      <p:cBhvr>
                                        <p:cTn id="19" dur="166" decel="50000">
                                          <p:stCondLst>
                                            <p:cond delay="676"/>
                                          </p:stCondLst>
                                        </p:cTn>
                                        <p:tgtEl>
                                          <p:spTgt spid="11"/>
                                        </p:tgtEl>
                                      </p:cBhvr>
                                      <p:to x="100000" y="100000"/>
                                    </p:animScale>
                                    <p:animScale>
                                      <p:cBhvr>
                                        <p:cTn id="20" dur="26">
                                          <p:stCondLst>
                                            <p:cond delay="1312"/>
                                          </p:stCondLst>
                                        </p:cTn>
                                        <p:tgtEl>
                                          <p:spTgt spid="11"/>
                                        </p:tgtEl>
                                      </p:cBhvr>
                                      <p:to x="100000" y="80000"/>
                                    </p:animScale>
                                    <p:animScale>
                                      <p:cBhvr>
                                        <p:cTn id="21" dur="166" decel="50000">
                                          <p:stCondLst>
                                            <p:cond delay="1338"/>
                                          </p:stCondLst>
                                        </p:cTn>
                                        <p:tgtEl>
                                          <p:spTgt spid="11"/>
                                        </p:tgtEl>
                                      </p:cBhvr>
                                      <p:to x="100000" y="100000"/>
                                    </p:animScale>
                                    <p:animScale>
                                      <p:cBhvr>
                                        <p:cTn id="22" dur="26">
                                          <p:stCondLst>
                                            <p:cond delay="1642"/>
                                          </p:stCondLst>
                                        </p:cTn>
                                        <p:tgtEl>
                                          <p:spTgt spid="11"/>
                                        </p:tgtEl>
                                      </p:cBhvr>
                                      <p:to x="100000" y="90000"/>
                                    </p:animScale>
                                    <p:animScale>
                                      <p:cBhvr>
                                        <p:cTn id="23" dur="166" decel="50000">
                                          <p:stCondLst>
                                            <p:cond delay="1668"/>
                                          </p:stCondLst>
                                        </p:cTn>
                                        <p:tgtEl>
                                          <p:spTgt spid="11"/>
                                        </p:tgtEl>
                                      </p:cBhvr>
                                      <p:to x="100000" y="100000"/>
                                    </p:animScale>
                                    <p:animScale>
                                      <p:cBhvr>
                                        <p:cTn id="24" dur="26">
                                          <p:stCondLst>
                                            <p:cond delay="1808"/>
                                          </p:stCondLst>
                                        </p:cTn>
                                        <p:tgtEl>
                                          <p:spTgt spid="11"/>
                                        </p:tgtEl>
                                      </p:cBhvr>
                                      <p:to x="100000" y="95000"/>
                                    </p:animScale>
                                    <p:animScale>
                                      <p:cBhvr>
                                        <p:cTn id="25" dur="166" decel="50000">
                                          <p:stCondLst>
                                            <p:cond delay="1834"/>
                                          </p:stCondLst>
                                        </p:cTn>
                                        <p:tgtEl>
                                          <p:spTgt spid="11"/>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wipe(down)">
                                      <p:cBhvr>
                                        <p:cTn id="28" dur="580">
                                          <p:stCondLst>
                                            <p:cond delay="0"/>
                                          </p:stCondLst>
                                        </p:cTn>
                                        <p:tgtEl>
                                          <p:spTgt spid="17"/>
                                        </p:tgtEl>
                                      </p:cBhvr>
                                    </p:animEffect>
                                    <p:anim calcmode="lin" valueType="num">
                                      <p:cBhvr>
                                        <p:cTn id="29"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34" dur="26">
                                          <p:stCondLst>
                                            <p:cond delay="650"/>
                                          </p:stCondLst>
                                        </p:cTn>
                                        <p:tgtEl>
                                          <p:spTgt spid="17"/>
                                        </p:tgtEl>
                                      </p:cBhvr>
                                      <p:to x="100000" y="60000"/>
                                    </p:animScale>
                                    <p:animScale>
                                      <p:cBhvr>
                                        <p:cTn id="35" dur="166" decel="50000">
                                          <p:stCondLst>
                                            <p:cond delay="676"/>
                                          </p:stCondLst>
                                        </p:cTn>
                                        <p:tgtEl>
                                          <p:spTgt spid="17"/>
                                        </p:tgtEl>
                                      </p:cBhvr>
                                      <p:to x="100000" y="100000"/>
                                    </p:animScale>
                                    <p:animScale>
                                      <p:cBhvr>
                                        <p:cTn id="36" dur="26">
                                          <p:stCondLst>
                                            <p:cond delay="1312"/>
                                          </p:stCondLst>
                                        </p:cTn>
                                        <p:tgtEl>
                                          <p:spTgt spid="17"/>
                                        </p:tgtEl>
                                      </p:cBhvr>
                                      <p:to x="100000" y="80000"/>
                                    </p:animScale>
                                    <p:animScale>
                                      <p:cBhvr>
                                        <p:cTn id="37" dur="166" decel="50000">
                                          <p:stCondLst>
                                            <p:cond delay="1338"/>
                                          </p:stCondLst>
                                        </p:cTn>
                                        <p:tgtEl>
                                          <p:spTgt spid="17"/>
                                        </p:tgtEl>
                                      </p:cBhvr>
                                      <p:to x="100000" y="100000"/>
                                    </p:animScale>
                                    <p:animScale>
                                      <p:cBhvr>
                                        <p:cTn id="38" dur="26">
                                          <p:stCondLst>
                                            <p:cond delay="1642"/>
                                          </p:stCondLst>
                                        </p:cTn>
                                        <p:tgtEl>
                                          <p:spTgt spid="17"/>
                                        </p:tgtEl>
                                      </p:cBhvr>
                                      <p:to x="100000" y="90000"/>
                                    </p:animScale>
                                    <p:animScale>
                                      <p:cBhvr>
                                        <p:cTn id="39" dur="166" decel="50000">
                                          <p:stCondLst>
                                            <p:cond delay="1668"/>
                                          </p:stCondLst>
                                        </p:cTn>
                                        <p:tgtEl>
                                          <p:spTgt spid="17"/>
                                        </p:tgtEl>
                                      </p:cBhvr>
                                      <p:to x="100000" y="100000"/>
                                    </p:animScale>
                                    <p:animScale>
                                      <p:cBhvr>
                                        <p:cTn id="40" dur="26">
                                          <p:stCondLst>
                                            <p:cond delay="1808"/>
                                          </p:stCondLst>
                                        </p:cTn>
                                        <p:tgtEl>
                                          <p:spTgt spid="17"/>
                                        </p:tgtEl>
                                      </p:cBhvr>
                                      <p:to x="100000" y="95000"/>
                                    </p:animScale>
                                    <p:animScale>
                                      <p:cBhvr>
                                        <p:cTn id="41" dur="166" decel="50000">
                                          <p:stCondLst>
                                            <p:cond delay="1834"/>
                                          </p:stCondLst>
                                        </p:cTn>
                                        <p:tgtEl>
                                          <p:spTgt spid="17"/>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ipe(down)">
                                      <p:cBhvr>
                                        <p:cTn id="44" dur="580">
                                          <p:stCondLst>
                                            <p:cond delay="0"/>
                                          </p:stCondLst>
                                        </p:cTn>
                                        <p:tgtEl>
                                          <p:spTgt spid="13"/>
                                        </p:tgtEl>
                                      </p:cBhvr>
                                    </p:animEffect>
                                    <p:anim calcmode="lin" valueType="num">
                                      <p:cBhvr>
                                        <p:cTn id="45"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0" dur="26">
                                          <p:stCondLst>
                                            <p:cond delay="650"/>
                                          </p:stCondLst>
                                        </p:cTn>
                                        <p:tgtEl>
                                          <p:spTgt spid="13"/>
                                        </p:tgtEl>
                                      </p:cBhvr>
                                      <p:to x="100000" y="60000"/>
                                    </p:animScale>
                                    <p:animScale>
                                      <p:cBhvr>
                                        <p:cTn id="51" dur="166" decel="50000">
                                          <p:stCondLst>
                                            <p:cond delay="676"/>
                                          </p:stCondLst>
                                        </p:cTn>
                                        <p:tgtEl>
                                          <p:spTgt spid="13"/>
                                        </p:tgtEl>
                                      </p:cBhvr>
                                      <p:to x="100000" y="100000"/>
                                    </p:animScale>
                                    <p:animScale>
                                      <p:cBhvr>
                                        <p:cTn id="52" dur="26">
                                          <p:stCondLst>
                                            <p:cond delay="1312"/>
                                          </p:stCondLst>
                                        </p:cTn>
                                        <p:tgtEl>
                                          <p:spTgt spid="13"/>
                                        </p:tgtEl>
                                      </p:cBhvr>
                                      <p:to x="100000" y="80000"/>
                                    </p:animScale>
                                    <p:animScale>
                                      <p:cBhvr>
                                        <p:cTn id="53" dur="166" decel="50000">
                                          <p:stCondLst>
                                            <p:cond delay="1338"/>
                                          </p:stCondLst>
                                        </p:cTn>
                                        <p:tgtEl>
                                          <p:spTgt spid="13"/>
                                        </p:tgtEl>
                                      </p:cBhvr>
                                      <p:to x="100000" y="100000"/>
                                    </p:animScale>
                                    <p:animScale>
                                      <p:cBhvr>
                                        <p:cTn id="54" dur="26">
                                          <p:stCondLst>
                                            <p:cond delay="1642"/>
                                          </p:stCondLst>
                                        </p:cTn>
                                        <p:tgtEl>
                                          <p:spTgt spid="13"/>
                                        </p:tgtEl>
                                      </p:cBhvr>
                                      <p:to x="100000" y="90000"/>
                                    </p:animScale>
                                    <p:animScale>
                                      <p:cBhvr>
                                        <p:cTn id="55" dur="166" decel="50000">
                                          <p:stCondLst>
                                            <p:cond delay="1668"/>
                                          </p:stCondLst>
                                        </p:cTn>
                                        <p:tgtEl>
                                          <p:spTgt spid="13"/>
                                        </p:tgtEl>
                                      </p:cBhvr>
                                      <p:to x="100000" y="100000"/>
                                    </p:animScale>
                                    <p:animScale>
                                      <p:cBhvr>
                                        <p:cTn id="56" dur="26">
                                          <p:stCondLst>
                                            <p:cond delay="1808"/>
                                          </p:stCondLst>
                                        </p:cTn>
                                        <p:tgtEl>
                                          <p:spTgt spid="13"/>
                                        </p:tgtEl>
                                      </p:cBhvr>
                                      <p:to x="100000" y="95000"/>
                                    </p:animScale>
                                    <p:animScale>
                                      <p:cBhvr>
                                        <p:cTn id="57" dur="166" decel="50000">
                                          <p:stCondLst>
                                            <p:cond delay="1834"/>
                                          </p:stCondLst>
                                        </p:cTn>
                                        <p:tgtEl>
                                          <p:spTgt spid="13"/>
                                        </p:tgtEl>
                                      </p:cBhvr>
                                      <p:to x="100000" y="100000"/>
                                    </p:animScale>
                                  </p:childTnLst>
                                </p:cTn>
                              </p:par>
                              <p:par>
                                <p:cTn id="58" presetID="26" presetClass="entr" presetSubtype="0" fill="hold" grpId="0" nodeType="withEffect">
                                  <p:stCondLst>
                                    <p:cond delay="0"/>
                                  </p:stCondLst>
                                  <p:childTnLst>
                                    <p:set>
                                      <p:cBhvr>
                                        <p:cTn id="59" dur="1" fill="hold">
                                          <p:stCondLst>
                                            <p:cond delay="0"/>
                                          </p:stCondLst>
                                        </p:cTn>
                                        <p:tgtEl>
                                          <p:spTgt spid="18"/>
                                        </p:tgtEl>
                                        <p:attrNameLst>
                                          <p:attrName>style.visibility</p:attrName>
                                        </p:attrNameLst>
                                      </p:cBhvr>
                                      <p:to>
                                        <p:strVal val="visible"/>
                                      </p:to>
                                    </p:set>
                                    <p:animEffect transition="in" filter="wipe(down)">
                                      <p:cBhvr>
                                        <p:cTn id="60" dur="580">
                                          <p:stCondLst>
                                            <p:cond delay="0"/>
                                          </p:stCondLst>
                                        </p:cTn>
                                        <p:tgtEl>
                                          <p:spTgt spid="18"/>
                                        </p:tgtEl>
                                      </p:cBhvr>
                                    </p:animEffect>
                                    <p:anim calcmode="lin" valueType="num">
                                      <p:cBhvr>
                                        <p:cTn id="61"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66" dur="26">
                                          <p:stCondLst>
                                            <p:cond delay="650"/>
                                          </p:stCondLst>
                                        </p:cTn>
                                        <p:tgtEl>
                                          <p:spTgt spid="18"/>
                                        </p:tgtEl>
                                      </p:cBhvr>
                                      <p:to x="100000" y="60000"/>
                                    </p:animScale>
                                    <p:animScale>
                                      <p:cBhvr>
                                        <p:cTn id="67" dur="166" decel="50000">
                                          <p:stCondLst>
                                            <p:cond delay="676"/>
                                          </p:stCondLst>
                                        </p:cTn>
                                        <p:tgtEl>
                                          <p:spTgt spid="18"/>
                                        </p:tgtEl>
                                      </p:cBhvr>
                                      <p:to x="100000" y="100000"/>
                                    </p:animScale>
                                    <p:animScale>
                                      <p:cBhvr>
                                        <p:cTn id="68" dur="26">
                                          <p:stCondLst>
                                            <p:cond delay="1312"/>
                                          </p:stCondLst>
                                        </p:cTn>
                                        <p:tgtEl>
                                          <p:spTgt spid="18"/>
                                        </p:tgtEl>
                                      </p:cBhvr>
                                      <p:to x="100000" y="80000"/>
                                    </p:animScale>
                                    <p:animScale>
                                      <p:cBhvr>
                                        <p:cTn id="69" dur="166" decel="50000">
                                          <p:stCondLst>
                                            <p:cond delay="1338"/>
                                          </p:stCondLst>
                                        </p:cTn>
                                        <p:tgtEl>
                                          <p:spTgt spid="18"/>
                                        </p:tgtEl>
                                      </p:cBhvr>
                                      <p:to x="100000" y="100000"/>
                                    </p:animScale>
                                    <p:animScale>
                                      <p:cBhvr>
                                        <p:cTn id="70" dur="26">
                                          <p:stCondLst>
                                            <p:cond delay="1642"/>
                                          </p:stCondLst>
                                        </p:cTn>
                                        <p:tgtEl>
                                          <p:spTgt spid="18"/>
                                        </p:tgtEl>
                                      </p:cBhvr>
                                      <p:to x="100000" y="90000"/>
                                    </p:animScale>
                                    <p:animScale>
                                      <p:cBhvr>
                                        <p:cTn id="71" dur="166" decel="50000">
                                          <p:stCondLst>
                                            <p:cond delay="1668"/>
                                          </p:stCondLst>
                                        </p:cTn>
                                        <p:tgtEl>
                                          <p:spTgt spid="18"/>
                                        </p:tgtEl>
                                      </p:cBhvr>
                                      <p:to x="100000" y="100000"/>
                                    </p:animScale>
                                    <p:animScale>
                                      <p:cBhvr>
                                        <p:cTn id="72" dur="26">
                                          <p:stCondLst>
                                            <p:cond delay="1808"/>
                                          </p:stCondLst>
                                        </p:cTn>
                                        <p:tgtEl>
                                          <p:spTgt spid="18"/>
                                        </p:tgtEl>
                                      </p:cBhvr>
                                      <p:to x="100000" y="95000"/>
                                    </p:animScale>
                                    <p:animScale>
                                      <p:cBhvr>
                                        <p:cTn id="73" dur="166" decel="50000">
                                          <p:stCondLst>
                                            <p:cond delay="1834"/>
                                          </p:stCondLst>
                                        </p:cTn>
                                        <p:tgtEl>
                                          <p:spTgt spid="18"/>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20" presetClass="entr" presetSubtype="0" fill="hold"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wedge">
                                      <p:cBhvr>
                                        <p:cTn id="7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1</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30" name="Group 2"/>
          <p:cNvGrpSpPr/>
          <p:nvPr/>
        </p:nvGrpSpPr>
        <p:grpSpPr>
          <a:xfrm>
            <a:off x="1038083" y="1848048"/>
            <a:ext cx="4513963" cy="2597779"/>
            <a:chOff x="8440747" y="4796156"/>
            <a:chExt cx="2786063" cy="1603375"/>
          </a:xfrm>
          <a:effectLst>
            <a:outerShdw blurRad="50800" dist="38100" dir="2700000" algn="tl" rotWithShape="0">
              <a:prstClr val="black">
                <a:alpha val="40000"/>
              </a:prstClr>
            </a:outerShdw>
          </a:effectLst>
        </p:grpSpPr>
        <p:sp>
          <p:nvSpPr>
            <p:cNvPr id="31" name="Freeform 45"/>
            <p:cNvSpPr/>
            <p:nvPr/>
          </p:nvSpPr>
          <p:spPr bwMode="auto">
            <a:xfrm>
              <a:off x="8440747" y="6337618"/>
              <a:ext cx="1403350" cy="61913"/>
            </a:xfrm>
            <a:custGeom>
              <a:avLst/>
              <a:gdLst>
                <a:gd name="T0" fmla="*/ 0 w 885"/>
                <a:gd name="T1" fmla="*/ 16 h 39"/>
                <a:gd name="T2" fmla="*/ 78 w 885"/>
                <a:gd name="T3" fmla="*/ 39 h 39"/>
                <a:gd name="T4" fmla="*/ 885 w 885"/>
                <a:gd name="T5" fmla="*/ 39 h 39"/>
                <a:gd name="T6" fmla="*/ 885 w 885"/>
                <a:gd name="T7" fmla="*/ 0 h 39"/>
                <a:gd name="T8" fmla="*/ 0 w 885"/>
                <a:gd name="T9" fmla="*/ 0 h 39"/>
                <a:gd name="T10" fmla="*/ 0 w 885"/>
                <a:gd name="T11" fmla="*/ 16 h 39"/>
              </a:gdLst>
              <a:ahLst/>
              <a:cxnLst>
                <a:cxn ang="0">
                  <a:pos x="T0" y="T1"/>
                </a:cxn>
                <a:cxn ang="0">
                  <a:pos x="T2" y="T3"/>
                </a:cxn>
                <a:cxn ang="0">
                  <a:pos x="T4" y="T5"/>
                </a:cxn>
                <a:cxn ang="0">
                  <a:pos x="T6" y="T7"/>
                </a:cxn>
                <a:cxn ang="0">
                  <a:pos x="T8" y="T9"/>
                </a:cxn>
                <a:cxn ang="0">
                  <a:pos x="T10" y="T11"/>
                </a:cxn>
              </a:cxnLst>
              <a:rect l="0" t="0" r="r" b="b"/>
              <a:pathLst>
                <a:path w="885" h="39">
                  <a:moveTo>
                    <a:pt x="0" y="16"/>
                  </a:moveTo>
                  <a:cubicBezTo>
                    <a:pt x="0" y="23"/>
                    <a:pt x="30" y="39"/>
                    <a:pt x="78" y="39"/>
                  </a:cubicBezTo>
                  <a:cubicBezTo>
                    <a:pt x="126" y="39"/>
                    <a:pt x="885" y="39"/>
                    <a:pt x="885" y="39"/>
                  </a:cubicBezTo>
                  <a:cubicBezTo>
                    <a:pt x="885" y="0"/>
                    <a:pt x="885" y="0"/>
                    <a:pt x="885" y="0"/>
                  </a:cubicBezTo>
                  <a:cubicBezTo>
                    <a:pt x="0" y="0"/>
                    <a:pt x="0" y="0"/>
                    <a:pt x="0" y="0"/>
                  </a:cubicBezTo>
                  <a:lnTo>
                    <a:pt x="0" y="16"/>
                  </a:lnTo>
                  <a:close/>
                </a:path>
              </a:pathLst>
            </a:custGeom>
            <a:solidFill>
              <a:srgbClr val="B3B4B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2" name="Freeform 46"/>
            <p:cNvSpPr/>
            <p:nvPr/>
          </p:nvSpPr>
          <p:spPr bwMode="auto">
            <a:xfrm>
              <a:off x="9823459" y="6337618"/>
              <a:ext cx="1403350" cy="61913"/>
            </a:xfrm>
            <a:custGeom>
              <a:avLst/>
              <a:gdLst>
                <a:gd name="T0" fmla="*/ 884 w 884"/>
                <a:gd name="T1" fmla="*/ 16 h 39"/>
                <a:gd name="T2" fmla="*/ 806 w 884"/>
                <a:gd name="T3" fmla="*/ 39 h 39"/>
                <a:gd name="T4" fmla="*/ 0 w 884"/>
                <a:gd name="T5" fmla="*/ 39 h 39"/>
                <a:gd name="T6" fmla="*/ 0 w 884"/>
                <a:gd name="T7" fmla="*/ 0 h 39"/>
                <a:gd name="T8" fmla="*/ 884 w 884"/>
                <a:gd name="T9" fmla="*/ 0 h 39"/>
                <a:gd name="T10" fmla="*/ 884 w 884"/>
                <a:gd name="T11" fmla="*/ 16 h 39"/>
              </a:gdLst>
              <a:ahLst/>
              <a:cxnLst>
                <a:cxn ang="0">
                  <a:pos x="T0" y="T1"/>
                </a:cxn>
                <a:cxn ang="0">
                  <a:pos x="T2" y="T3"/>
                </a:cxn>
                <a:cxn ang="0">
                  <a:pos x="T4" y="T5"/>
                </a:cxn>
                <a:cxn ang="0">
                  <a:pos x="T6" y="T7"/>
                </a:cxn>
                <a:cxn ang="0">
                  <a:pos x="T8" y="T9"/>
                </a:cxn>
                <a:cxn ang="0">
                  <a:pos x="T10" y="T11"/>
                </a:cxn>
              </a:cxnLst>
              <a:rect l="0" t="0" r="r" b="b"/>
              <a:pathLst>
                <a:path w="884" h="39">
                  <a:moveTo>
                    <a:pt x="884" y="16"/>
                  </a:moveTo>
                  <a:cubicBezTo>
                    <a:pt x="884" y="23"/>
                    <a:pt x="854" y="39"/>
                    <a:pt x="806" y="39"/>
                  </a:cubicBezTo>
                  <a:cubicBezTo>
                    <a:pt x="758" y="39"/>
                    <a:pt x="0" y="39"/>
                    <a:pt x="0" y="39"/>
                  </a:cubicBezTo>
                  <a:cubicBezTo>
                    <a:pt x="0" y="0"/>
                    <a:pt x="0" y="0"/>
                    <a:pt x="0" y="0"/>
                  </a:cubicBezTo>
                  <a:cubicBezTo>
                    <a:pt x="884" y="0"/>
                    <a:pt x="884" y="0"/>
                    <a:pt x="884" y="0"/>
                  </a:cubicBezTo>
                  <a:lnTo>
                    <a:pt x="884" y="16"/>
                  </a:lnTo>
                  <a:close/>
                </a:path>
              </a:pathLst>
            </a:custGeom>
            <a:solidFill>
              <a:srgbClr val="B3B4B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3" name="Freeform 47"/>
            <p:cNvSpPr/>
            <p:nvPr/>
          </p:nvSpPr>
          <p:spPr bwMode="auto">
            <a:xfrm>
              <a:off x="8715384" y="4796156"/>
              <a:ext cx="2257425" cy="1546225"/>
            </a:xfrm>
            <a:custGeom>
              <a:avLst/>
              <a:gdLst>
                <a:gd name="T0" fmla="*/ 1378 w 1423"/>
                <a:gd name="T1" fmla="*/ 0 h 974"/>
                <a:gd name="T2" fmla="*/ 45 w 1423"/>
                <a:gd name="T3" fmla="*/ 0 h 974"/>
                <a:gd name="T4" fmla="*/ 0 w 1423"/>
                <a:gd name="T5" fmla="*/ 45 h 974"/>
                <a:gd name="T6" fmla="*/ 0 w 1423"/>
                <a:gd name="T7" fmla="*/ 218 h 974"/>
                <a:gd name="T8" fmla="*/ 0 w 1423"/>
                <a:gd name="T9" fmla="*/ 929 h 974"/>
                <a:gd name="T10" fmla="*/ 45 w 1423"/>
                <a:gd name="T11" fmla="*/ 974 h 974"/>
                <a:gd name="T12" fmla="*/ 1378 w 1423"/>
                <a:gd name="T13" fmla="*/ 974 h 974"/>
                <a:gd name="T14" fmla="*/ 1423 w 1423"/>
                <a:gd name="T15" fmla="*/ 929 h 974"/>
                <a:gd name="T16" fmla="*/ 1423 w 1423"/>
                <a:gd name="T17" fmla="*/ 45 h 974"/>
                <a:gd name="T18" fmla="*/ 1378 w 1423"/>
                <a:gd name="T19" fmla="*/ 0 h 9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23" h="974">
                  <a:moveTo>
                    <a:pt x="1378" y="0"/>
                  </a:moveTo>
                  <a:cubicBezTo>
                    <a:pt x="45" y="0"/>
                    <a:pt x="45" y="0"/>
                    <a:pt x="45" y="0"/>
                  </a:cubicBezTo>
                  <a:cubicBezTo>
                    <a:pt x="20" y="0"/>
                    <a:pt x="0" y="20"/>
                    <a:pt x="0" y="45"/>
                  </a:cubicBezTo>
                  <a:cubicBezTo>
                    <a:pt x="0" y="218"/>
                    <a:pt x="0" y="218"/>
                    <a:pt x="0" y="218"/>
                  </a:cubicBezTo>
                  <a:cubicBezTo>
                    <a:pt x="0" y="929"/>
                    <a:pt x="0" y="929"/>
                    <a:pt x="0" y="929"/>
                  </a:cubicBezTo>
                  <a:cubicBezTo>
                    <a:pt x="0" y="954"/>
                    <a:pt x="20" y="974"/>
                    <a:pt x="45" y="974"/>
                  </a:cubicBezTo>
                  <a:cubicBezTo>
                    <a:pt x="1378" y="974"/>
                    <a:pt x="1378" y="974"/>
                    <a:pt x="1378" y="974"/>
                  </a:cubicBezTo>
                  <a:cubicBezTo>
                    <a:pt x="1403" y="974"/>
                    <a:pt x="1423" y="954"/>
                    <a:pt x="1423" y="929"/>
                  </a:cubicBezTo>
                  <a:cubicBezTo>
                    <a:pt x="1423" y="45"/>
                    <a:pt x="1423" y="45"/>
                    <a:pt x="1423" y="45"/>
                  </a:cubicBezTo>
                  <a:cubicBezTo>
                    <a:pt x="1423" y="20"/>
                    <a:pt x="1403" y="0"/>
                    <a:pt x="1378" y="0"/>
                  </a:cubicBezTo>
                  <a:close/>
                </a:path>
              </a:pathLst>
            </a:custGeom>
            <a:solidFill>
              <a:srgbClr val="D2D3D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4" name="Freeform 48"/>
            <p:cNvSpPr/>
            <p:nvPr/>
          </p:nvSpPr>
          <p:spPr bwMode="auto">
            <a:xfrm>
              <a:off x="8723322" y="4804093"/>
              <a:ext cx="2243138" cy="1530350"/>
            </a:xfrm>
            <a:custGeom>
              <a:avLst/>
              <a:gdLst>
                <a:gd name="T0" fmla="*/ 40 w 1414"/>
                <a:gd name="T1" fmla="*/ 964 h 964"/>
                <a:gd name="T2" fmla="*/ 0 w 1414"/>
                <a:gd name="T3" fmla="*/ 924 h 964"/>
                <a:gd name="T4" fmla="*/ 0 w 1414"/>
                <a:gd name="T5" fmla="*/ 40 h 964"/>
                <a:gd name="T6" fmla="*/ 40 w 1414"/>
                <a:gd name="T7" fmla="*/ 0 h 964"/>
                <a:gd name="T8" fmla="*/ 1373 w 1414"/>
                <a:gd name="T9" fmla="*/ 0 h 964"/>
                <a:gd name="T10" fmla="*/ 1414 w 1414"/>
                <a:gd name="T11" fmla="*/ 40 h 964"/>
                <a:gd name="T12" fmla="*/ 1414 w 1414"/>
                <a:gd name="T13" fmla="*/ 924 h 964"/>
                <a:gd name="T14" fmla="*/ 1373 w 1414"/>
                <a:gd name="T15" fmla="*/ 964 h 964"/>
                <a:gd name="T16" fmla="*/ 40 w 1414"/>
                <a:gd name="T17" fmla="*/ 964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4" h="964">
                  <a:moveTo>
                    <a:pt x="40" y="964"/>
                  </a:moveTo>
                  <a:cubicBezTo>
                    <a:pt x="18" y="964"/>
                    <a:pt x="0" y="946"/>
                    <a:pt x="0" y="924"/>
                  </a:cubicBezTo>
                  <a:cubicBezTo>
                    <a:pt x="0" y="40"/>
                    <a:pt x="0" y="40"/>
                    <a:pt x="0" y="40"/>
                  </a:cubicBezTo>
                  <a:cubicBezTo>
                    <a:pt x="0" y="18"/>
                    <a:pt x="18" y="0"/>
                    <a:pt x="40" y="0"/>
                  </a:cubicBezTo>
                  <a:cubicBezTo>
                    <a:pt x="1373" y="0"/>
                    <a:pt x="1373" y="0"/>
                    <a:pt x="1373" y="0"/>
                  </a:cubicBezTo>
                  <a:cubicBezTo>
                    <a:pt x="1396" y="0"/>
                    <a:pt x="1414" y="18"/>
                    <a:pt x="1414" y="40"/>
                  </a:cubicBezTo>
                  <a:cubicBezTo>
                    <a:pt x="1414" y="924"/>
                    <a:pt x="1414" y="924"/>
                    <a:pt x="1414" y="924"/>
                  </a:cubicBezTo>
                  <a:cubicBezTo>
                    <a:pt x="1414" y="946"/>
                    <a:pt x="1396" y="964"/>
                    <a:pt x="1373" y="964"/>
                  </a:cubicBezTo>
                  <a:lnTo>
                    <a:pt x="40" y="964"/>
                  </a:lnTo>
                  <a:close/>
                </a:path>
              </a:pathLst>
            </a:custGeom>
            <a:solidFill>
              <a:srgbClr val="181818"/>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5" name="Freeform 49"/>
            <p:cNvSpPr/>
            <p:nvPr/>
          </p:nvSpPr>
          <p:spPr bwMode="auto">
            <a:xfrm>
              <a:off x="8723322" y="6269356"/>
              <a:ext cx="2243138" cy="65088"/>
            </a:xfrm>
            <a:custGeom>
              <a:avLst/>
              <a:gdLst>
                <a:gd name="T0" fmla="*/ 1414 w 1414"/>
                <a:gd name="T1" fmla="*/ 0 h 41"/>
                <a:gd name="T2" fmla="*/ 1396 w 1414"/>
                <a:gd name="T3" fmla="*/ 9 h 41"/>
                <a:gd name="T4" fmla="*/ 18 w 1414"/>
                <a:gd name="T5" fmla="*/ 9 h 41"/>
                <a:gd name="T6" fmla="*/ 0 w 1414"/>
                <a:gd name="T7" fmla="*/ 0 h 41"/>
                <a:gd name="T8" fmla="*/ 0 w 1414"/>
                <a:gd name="T9" fmla="*/ 1 h 41"/>
                <a:gd name="T10" fmla="*/ 40 w 1414"/>
                <a:gd name="T11" fmla="*/ 41 h 41"/>
                <a:gd name="T12" fmla="*/ 1373 w 1414"/>
                <a:gd name="T13" fmla="*/ 41 h 41"/>
                <a:gd name="T14" fmla="*/ 1414 w 1414"/>
                <a:gd name="T15" fmla="*/ 1 h 41"/>
                <a:gd name="T16" fmla="*/ 1414 w 1414"/>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4" h="41">
                  <a:moveTo>
                    <a:pt x="1414" y="0"/>
                  </a:moveTo>
                  <a:cubicBezTo>
                    <a:pt x="1409" y="6"/>
                    <a:pt x="1403" y="9"/>
                    <a:pt x="1396" y="9"/>
                  </a:cubicBezTo>
                  <a:cubicBezTo>
                    <a:pt x="18" y="9"/>
                    <a:pt x="18" y="9"/>
                    <a:pt x="18" y="9"/>
                  </a:cubicBezTo>
                  <a:cubicBezTo>
                    <a:pt x="10" y="9"/>
                    <a:pt x="4" y="6"/>
                    <a:pt x="0" y="0"/>
                  </a:cubicBezTo>
                  <a:cubicBezTo>
                    <a:pt x="0" y="1"/>
                    <a:pt x="0" y="1"/>
                    <a:pt x="0" y="1"/>
                  </a:cubicBezTo>
                  <a:cubicBezTo>
                    <a:pt x="0" y="23"/>
                    <a:pt x="18" y="41"/>
                    <a:pt x="40" y="41"/>
                  </a:cubicBezTo>
                  <a:cubicBezTo>
                    <a:pt x="1373" y="41"/>
                    <a:pt x="1373" y="41"/>
                    <a:pt x="1373" y="41"/>
                  </a:cubicBezTo>
                  <a:cubicBezTo>
                    <a:pt x="1396" y="41"/>
                    <a:pt x="1414" y="23"/>
                    <a:pt x="1414" y="1"/>
                  </a:cubicBezTo>
                  <a:lnTo>
                    <a:pt x="1414" y="0"/>
                  </a:lnTo>
                  <a:close/>
                </a:path>
              </a:pathLst>
            </a:custGeom>
            <a:solidFill>
              <a:srgbClr val="0C0D1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6" name="Rectangle 50"/>
            <p:cNvSpPr>
              <a:spLocks noChangeArrowheads="1"/>
            </p:cNvSpPr>
            <p:nvPr/>
          </p:nvSpPr>
          <p:spPr bwMode="auto">
            <a:xfrm>
              <a:off x="8440747" y="6312218"/>
              <a:ext cx="2786063" cy="50800"/>
            </a:xfrm>
            <a:prstGeom prst="rect">
              <a:avLst/>
            </a:prstGeom>
            <a:solidFill>
              <a:srgbClr val="D2D6D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id-ID"/>
            </a:p>
          </p:txBody>
        </p:sp>
        <p:sp>
          <p:nvSpPr>
            <p:cNvPr id="37" name="Freeform 51"/>
            <p:cNvSpPr/>
            <p:nvPr/>
          </p:nvSpPr>
          <p:spPr bwMode="auto">
            <a:xfrm>
              <a:off x="9632959" y="6312218"/>
              <a:ext cx="400050" cy="28575"/>
            </a:xfrm>
            <a:custGeom>
              <a:avLst/>
              <a:gdLst>
                <a:gd name="T0" fmla="*/ 0 w 252"/>
                <a:gd name="T1" fmla="*/ 0 h 18"/>
                <a:gd name="T2" fmla="*/ 22 w 252"/>
                <a:gd name="T3" fmla="*/ 18 h 18"/>
                <a:gd name="T4" fmla="*/ 230 w 252"/>
                <a:gd name="T5" fmla="*/ 18 h 18"/>
                <a:gd name="T6" fmla="*/ 252 w 252"/>
                <a:gd name="T7" fmla="*/ 0 h 18"/>
                <a:gd name="T8" fmla="*/ 0 w 252"/>
                <a:gd name="T9" fmla="*/ 0 h 18"/>
              </a:gdLst>
              <a:ahLst/>
              <a:cxnLst>
                <a:cxn ang="0">
                  <a:pos x="T0" y="T1"/>
                </a:cxn>
                <a:cxn ang="0">
                  <a:pos x="T2" y="T3"/>
                </a:cxn>
                <a:cxn ang="0">
                  <a:pos x="T4" y="T5"/>
                </a:cxn>
                <a:cxn ang="0">
                  <a:pos x="T6" y="T7"/>
                </a:cxn>
                <a:cxn ang="0">
                  <a:pos x="T8" y="T9"/>
                </a:cxn>
              </a:cxnLst>
              <a:rect l="0" t="0" r="r" b="b"/>
              <a:pathLst>
                <a:path w="252" h="18">
                  <a:moveTo>
                    <a:pt x="0" y="0"/>
                  </a:moveTo>
                  <a:cubicBezTo>
                    <a:pt x="2" y="10"/>
                    <a:pt x="11" y="18"/>
                    <a:pt x="22" y="18"/>
                  </a:cubicBezTo>
                  <a:cubicBezTo>
                    <a:pt x="230" y="18"/>
                    <a:pt x="230" y="18"/>
                    <a:pt x="230" y="18"/>
                  </a:cubicBezTo>
                  <a:cubicBezTo>
                    <a:pt x="241" y="18"/>
                    <a:pt x="250" y="10"/>
                    <a:pt x="252" y="0"/>
                  </a:cubicBezTo>
                  <a:lnTo>
                    <a:pt x="0" y="0"/>
                  </a:lnTo>
                  <a:close/>
                </a:path>
              </a:pathLst>
            </a:custGeom>
            <a:solidFill>
              <a:srgbClr val="B3B4B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38" name="Rectangle 52"/>
            <p:cNvSpPr>
              <a:spLocks noChangeArrowheads="1"/>
            </p:cNvSpPr>
            <p:nvPr/>
          </p:nvSpPr>
          <p:spPr bwMode="auto">
            <a:xfrm>
              <a:off x="8797934" y="4900931"/>
              <a:ext cx="2093913" cy="1322388"/>
            </a:xfrm>
            <a:prstGeom prst="rect">
              <a:avLst/>
            </a:prstGeom>
            <a:solidFill>
              <a:srgbClr val="0C0D1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id-ID"/>
            </a:p>
          </p:txBody>
        </p:sp>
        <p:sp>
          <p:nvSpPr>
            <p:cNvPr id="39" name="Rectangle 53"/>
            <p:cNvSpPr>
              <a:spLocks noChangeArrowheads="1"/>
            </p:cNvSpPr>
            <p:nvPr/>
          </p:nvSpPr>
          <p:spPr bwMode="auto">
            <a:xfrm>
              <a:off x="8804284" y="4908868"/>
              <a:ext cx="2079625" cy="13081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id-ID"/>
            </a:p>
          </p:txBody>
        </p:sp>
        <p:sp>
          <p:nvSpPr>
            <p:cNvPr id="40" name="Oval 54"/>
            <p:cNvSpPr>
              <a:spLocks noChangeArrowheads="1"/>
            </p:cNvSpPr>
            <p:nvPr/>
          </p:nvSpPr>
          <p:spPr bwMode="auto">
            <a:xfrm>
              <a:off x="9831397" y="4845368"/>
              <a:ext cx="23813" cy="23813"/>
            </a:xfrm>
            <a:prstGeom prst="ellipse">
              <a:avLst/>
            </a:prstGeom>
            <a:solidFill>
              <a:srgbClr val="2C2C2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41" name="Oval 55"/>
            <p:cNvSpPr>
              <a:spLocks noChangeArrowheads="1"/>
            </p:cNvSpPr>
            <p:nvPr/>
          </p:nvSpPr>
          <p:spPr bwMode="auto">
            <a:xfrm>
              <a:off x="9831397" y="4843781"/>
              <a:ext cx="23813" cy="22225"/>
            </a:xfrm>
            <a:prstGeom prst="ellipse">
              <a:avLst/>
            </a:prstGeom>
            <a:solidFill>
              <a:srgbClr val="0A0A0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42" name="Oval 56"/>
            <p:cNvSpPr>
              <a:spLocks noChangeArrowheads="1"/>
            </p:cNvSpPr>
            <p:nvPr/>
          </p:nvSpPr>
          <p:spPr bwMode="auto">
            <a:xfrm>
              <a:off x="9836159" y="4846956"/>
              <a:ext cx="14288" cy="15875"/>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43" name="Oval 57"/>
            <p:cNvSpPr>
              <a:spLocks noChangeArrowheads="1"/>
            </p:cNvSpPr>
            <p:nvPr/>
          </p:nvSpPr>
          <p:spPr bwMode="auto">
            <a:xfrm>
              <a:off x="9839334" y="4851718"/>
              <a:ext cx="7938" cy="7938"/>
            </a:xfrm>
            <a:prstGeom prst="ellipse">
              <a:avLst/>
            </a:prstGeom>
            <a:solidFill>
              <a:srgbClr val="2C99B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sp>
          <p:nvSpPr>
            <p:cNvPr id="44" name="Freeform 58"/>
            <p:cNvSpPr/>
            <p:nvPr/>
          </p:nvSpPr>
          <p:spPr bwMode="auto">
            <a:xfrm>
              <a:off x="9842509" y="4853306"/>
              <a:ext cx="1588" cy="3175"/>
            </a:xfrm>
            <a:custGeom>
              <a:avLst/>
              <a:gdLst>
                <a:gd name="T0" fmla="*/ 1 w 1"/>
                <a:gd name="T1" fmla="*/ 1 h 2"/>
                <a:gd name="T2" fmla="*/ 1 w 1"/>
                <a:gd name="T3" fmla="*/ 2 h 2"/>
                <a:gd name="T4" fmla="*/ 0 w 1"/>
                <a:gd name="T5" fmla="*/ 1 h 2"/>
                <a:gd name="T6" fmla="*/ 1 w 1"/>
                <a:gd name="T7" fmla="*/ 0 h 2"/>
                <a:gd name="T8" fmla="*/ 1 w 1"/>
                <a:gd name="T9" fmla="*/ 1 h 2"/>
              </a:gdLst>
              <a:ahLst/>
              <a:cxnLst>
                <a:cxn ang="0">
                  <a:pos x="T0" y="T1"/>
                </a:cxn>
                <a:cxn ang="0">
                  <a:pos x="T2" y="T3"/>
                </a:cxn>
                <a:cxn ang="0">
                  <a:pos x="T4" y="T5"/>
                </a:cxn>
                <a:cxn ang="0">
                  <a:pos x="T6" y="T7"/>
                </a:cxn>
                <a:cxn ang="0">
                  <a:pos x="T8" y="T9"/>
                </a:cxn>
              </a:cxnLst>
              <a:rect l="0" t="0" r="r" b="b"/>
              <a:pathLst>
                <a:path w="1" h="2">
                  <a:moveTo>
                    <a:pt x="1" y="1"/>
                  </a:moveTo>
                  <a:lnTo>
                    <a:pt x="1" y="2"/>
                  </a:lnTo>
                  <a:lnTo>
                    <a:pt x="0" y="1"/>
                  </a:lnTo>
                  <a:lnTo>
                    <a:pt x="1" y="0"/>
                  </a:lnTo>
                  <a:lnTo>
                    <a:pt x="1" y="1"/>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p>
          </p:txBody>
        </p:sp>
      </p:grpSp>
      <p:sp>
        <p:nvSpPr>
          <p:cNvPr id="48" name="Text Placeholder 32"/>
          <p:cNvSpPr txBox="1"/>
          <p:nvPr/>
        </p:nvSpPr>
        <p:spPr>
          <a:xfrm>
            <a:off x="6450094" y="1828289"/>
            <a:ext cx="3146417" cy="1329899"/>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914400">
              <a:lnSpc>
                <a:spcPct val="120000"/>
              </a:lnSpc>
              <a:spcBef>
                <a:spcPct val="20000"/>
              </a:spcBef>
              <a:buNone/>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9" name="Text Placeholder 32"/>
          <p:cNvSpPr txBox="1"/>
          <p:nvPr/>
        </p:nvSpPr>
        <p:spPr>
          <a:xfrm>
            <a:off x="6418716" y="3306032"/>
            <a:ext cx="4663689" cy="792620"/>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914400">
              <a:lnSpc>
                <a:spcPct val="120000"/>
              </a:lnSpc>
              <a:spcBef>
                <a:spcPct val="20000"/>
              </a:spcBef>
              <a:buNone/>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51" name="Text Placeholder 32"/>
          <p:cNvSpPr txBox="1"/>
          <p:nvPr/>
        </p:nvSpPr>
        <p:spPr>
          <a:xfrm>
            <a:off x="6418716" y="4299146"/>
            <a:ext cx="4907529" cy="792620"/>
          </a:xfrm>
          <a:prstGeom prst="rect">
            <a:avLst/>
          </a:prstGeom>
        </p:spPr>
        <p:txBody>
          <a:bodyPr lIns="0" tIns="0" rIns="0" bIns="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914400">
              <a:lnSpc>
                <a:spcPct val="120000"/>
              </a:lnSpc>
              <a:spcBef>
                <a:spcPct val="20000"/>
              </a:spcBef>
              <a:buNone/>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内容</a:t>
            </a: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52" name="矩形 51"/>
          <p:cNvSpPr/>
          <p:nvPr/>
        </p:nvSpPr>
        <p:spPr>
          <a:xfrm>
            <a:off x="2368511" y="5239743"/>
            <a:ext cx="7454978" cy="867930"/>
          </a:xfrm>
          <a:prstGeom prst="rect">
            <a:avLst/>
          </a:prstGeom>
        </p:spPr>
        <p:txBody>
          <a:bodyPr wrap="square">
            <a:spAutoFit/>
          </a:bodyPr>
          <a:lstStyle/>
          <a:p>
            <a:pPr algn="ctr">
              <a:lnSpc>
                <a:spcPct val="120000"/>
              </a:lnSpc>
              <a:spcBef>
                <a:spcPct val="20000"/>
              </a:spcBef>
            </a:pP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单击此处编辑您要的内容单击此处编辑您要的内容单击此处编辑您要的内容单击此处编辑您要的内容单击此处编辑您要的内容单击此处编辑您要的内容单击此处编辑您要的内容单击此处编辑您要的内容单击此处编辑您要的内容单击此处编辑您要的内容单击此处编辑您要的内</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8"/>
                                        </p:tgtEl>
                                        <p:attrNameLst>
                                          <p:attrName>style.visibility</p:attrName>
                                        </p:attrNameLst>
                                      </p:cBhvr>
                                      <p:to>
                                        <p:strVal val="visible"/>
                                      </p:to>
                                    </p:set>
                                    <p:animEffect transition="in" filter="wipe(left)">
                                      <p:cBhvr>
                                        <p:cTn id="11" dur="500"/>
                                        <p:tgtEl>
                                          <p:spTgt spid="48"/>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par>
                          <p:cTn id="18" fill="hold">
                            <p:stCondLst>
                              <p:cond delay="1000"/>
                            </p:stCondLst>
                            <p:childTnLst>
                              <p:par>
                                <p:cTn id="19" presetID="3" presetClass="entr" presetSubtype="10" fill="hold"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blinds(horizontal)">
                                      <p:cBhvr>
                                        <p:cTn id="21" dur="500"/>
                                        <p:tgtEl>
                                          <p:spTgt spid="30"/>
                                        </p:tgtEl>
                                      </p:cBhvr>
                                    </p:animEffect>
                                  </p:childTnLst>
                                </p:cTn>
                              </p:par>
                            </p:childTnLst>
                          </p:cTn>
                        </p:par>
                        <p:par>
                          <p:cTn id="22" fill="hold">
                            <p:stCondLst>
                              <p:cond delay="1500"/>
                            </p:stCondLst>
                            <p:childTnLst>
                              <p:par>
                                <p:cTn id="23" presetID="22" presetClass="entr" presetSubtype="8" fill="hold" grpId="0" nodeType="after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wipe(left)">
                                      <p:cBhvr>
                                        <p:cTn id="25" dur="500"/>
                                        <p:tgtEl>
                                          <p:spTgt spid="49"/>
                                        </p:tgtEl>
                                      </p:cBhvr>
                                    </p:animEffect>
                                  </p:childTnLst>
                                </p:cTn>
                              </p:par>
                            </p:childTnLst>
                          </p:cTn>
                        </p:par>
                        <p:par>
                          <p:cTn id="26" fill="hold">
                            <p:stCondLst>
                              <p:cond delay="2000"/>
                            </p:stCondLst>
                            <p:childTnLst>
                              <p:par>
                                <p:cTn id="27" presetID="22" presetClass="entr" presetSubtype="8" fill="hold" grpId="0" nodeType="afterEffect">
                                  <p:stCondLst>
                                    <p:cond delay="0"/>
                                  </p:stCondLst>
                                  <p:childTnLst>
                                    <p:set>
                                      <p:cBhvr>
                                        <p:cTn id="28" dur="1" fill="hold">
                                          <p:stCondLst>
                                            <p:cond delay="0"/>
                                          </p:stCondLst>
                                        </p:cTn>
                                        <p:tgtEl>
                                          <p:spTgt spid="51"/>
                                        </p:tgtEl>
                                        <p:attrNameLst>
                                          <p:attrName>style.visibility</p:attrName>
                                        </p:attrNameLst>
                                      </p:cBhvr>
                                      <p:to>
                                        <p:strVal val="visible"/>
                                      </p:to>
                                    </p:set>
                                    <p:animEffect transition="in" filter="wipe(left)">
                                      <p:cBhvr>
                                        <p:cTn id="29" dur="500"/>
                                        <p:tgtEl>
                                          <p:spTgt spid="5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wipe(down)">
                                      <p:cBhvr>
                                        <p:cTn id="3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48" grpId="0"/>
      <p:bldP spid="49" grpId="0"/>
      <p:bldP spid="51" grpId="0"/>
      <p:bldP spid="5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2</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36" name="组合 4"/>
          <p:cNvGrpSpPr/>
          <p:nvPr/>
        </p:nvGrpSpPr>
        <p:grpSpPr bwMode="auto">
          <a:xfrm>
            <a:off x="3105150" y="2194905"/>
            <a:ext cx="2511425" cy="1076937"/>
            <a:chOff x="0" y="0"/>
            <a:chExt cx="2511426" cy="1077831"/>
          </a:xfrm>
        </p:grpSpPr>
        <p:sp>
          <p:nvSpPr>
            <p:cNvPr id="37" name="矩形 8"/>
            <p:cNvSpPr>
              <a:spLocks noChangeArrowheads="1"/>
            </p:cNvSpPr>
            <p:nvPr/>
          </p:nvSpPr>
          <p:spPr bwMode="auto">
            <a:xfrm>
              <a:off x="0" y="338554"/>
              <a:ext cx="2511426" cy="73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a:t>
              </a:r>
              <a:endParaRPr lang="zh-CN" altLang="en-US" sz="1400" dirty="0" smtClean="0">
                <a:solidFill>
                  <a:schemeClr val="bg1"/>
                </a:solidFill>
              </a:endParaRPr>
            </a:p>
          </p:txBody>
        </p:sp>
        <p:sp>
          <p:nvSpPr>
            <p:cNvPr id="38" name="矩形 9"/>
            <p:cNvSpPr>
              <a:spLocks noChangeArrowheads="1"/>
            </p:cNvSpPr>
            <p:nvPr/>
          </p:nvSpPr>
          <p:spPr bwMode="auto">
            <a:xfrm>
              <a:off x="518678" y="0"/>
              <a:ext cx="1642764" cy="36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zh-CN" altLang="en-US" b="1" dirty="0">
                <a:solidFill>
                  <a:schemeClr val="bg1"/>
                </a:solidFill>
              </a:endParaRPr>
            </a:p>
          </p:txBody>
        </p:sp>
      </p:grpSp>
      <p:grpSp>
        <p:nvGrpSpPr>
          <p:cNvPr id="39" name="组合 10"/>
          <p:cNvGrpSpPr/>
          <p:nvPr/>
        </p:nvGrpSpPr>
        <p:grpSpPr bwMode="auto">
          <a:xfrm>
            <a:off x="4297363" y="3837968"/>
            <a:ext cx="2511425" cy="1077436"/>
            <a:chOff x="0" y="0"/>
            <a:chExt cx="2511426" cy="1076743"/>
          </a:xfrm>
        </p:grpSpPr>
        <p:sp>
          <p:nvSpPr>
            <p:cNvPr id="40" name="矩形 11"/>
            <p:cNvSpPr>
              <a:spLocks noChangeArrowheads="1"/>
            </p:cNvSpPr>
            <p:nvPr/>
          </p:nvSpPr>
          <p:spPr bwMode="auto">
            <a:xfrm>
              <a:off x="0" y="338554"/>
              <a:ext cx="2511426" cy="738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a:t>
              </a:r>
              <a:endParaRPr lang="zh-CN" altLang="en-US" sz="1400" dirty="0" smtClean="0">
                <a:solidFill>
                  <a:schemeClr val="bg1"/>
                </a:solidFill>
              </a:endParaRPr>
            </a:p>
          </p:txBody>
        </p:sp>
        <p:sp>
          <p:nvSpPr>
            <p:cNvPr id="41" name="矩形 12"/>
            <p:cNvSpPr>
              <a:spLocks noChangeArrowheads="1"/>
            </p:cNvSpPr>
            <p:nvPr/>
          </p:nvSpPr>
          <p:spPr bwMode="auto">
            <a:xfrm>
              <a:off x="518678" y="0"/>
              <a:ext cx="1583562" cy="36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zh-CN" altLang="en-US" b="1" dirty="0">
                <a:solidFill>
                  <a:schemeClr val="bg1"/>
                </a:solidFill>
              </a:endParaRPr>
            </a:p>
          </p:txBody>
        </p:sp>
      </p:grpSp>
      <p:grpSp>
        <p:nvGrpSpPr>
          <p:cNvPr id="42" name="组合 13"/>
          <p:cNvGrpSpPr/>
          <p:nvPr/>
        </p:nvGrpSpPr>
        <p:grpSpPr bwMode="auto">
          <a:xfrm>
            <a:off x="7729538" y="2196493"/>
            <a:ext cx="2511425" cy="1077436"/>
            <a:chOff x="0" y="0"/>
            <a:chExt cx="2511426" cy="1076742"/>
          </a:xfrm>
        </p:grpSpPr>
        <p:sp>
          <p:nvSpPr>
            <p:cNvPr id="43" name="矩形 14"/>
            <p:cNvSpPr>
              <a:spLocks noChangeArrowheads="1"/>
            </p:cNvSpPr>
            <p:nvPr/>
          </p:nvSpPr>
          <p:spPr bwMode="auto">
            <a:xfrm>
              <a:off x="0" y="338554"/>
              <a:ext cx="2511426"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a:t>
              </a:r>
              <a:endParaRPr lang="zh-CN" altLang="en-US" sz="1400" dirty="0" smtClean="0">
                <a:solidFill>
                  <a:schemeClr val="bg1"/>
                </a:solidFill>
              </a:endParaRPr>
            </a:p>
          </p:txBody>
        </p:sp>
        <p:sp>
          <p:nvSpPr>
            <p:cNvPr id="44" name="矩形 15"/>
            <p:cNvSpPr>
              <a:spLocks noChangeArrowheads="1"/>
            </p:cNvSpPr>
            <p:nvPr/>
          </p:nvSpPr>
          <p:spPr bwMode="auto">
            <a:xfrm>
              <a:off x="518678" y="0"/>
              <a:ext cx="1634338" cy="36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zh-CN" altLang="en-US" b="1" dirty="0">
                <a:solidFill>
                  <a:schemeClr val="bg1"/>
                </a:solidFill>
              </a:endParaRPr>
            </a:p>
          </p:txBody>
        </p:sp>
      </p:grpSp>
      <p:grpSp>
        <p:nvGrpSpPr>
          <p:cNvPr id="45" name="组合 16"/>
          <p:cNvGrpSpPr/>
          <p:nvPr/>
        </p:nvGrpSpPr>
        <p:grpSpPr bwMode="auto">
          <a:xfrm>
            <a:off x="8928100" y="3830030"/>
            <a:ext cx="2511425" cy="1077436"/>
            <a:chOff x="0" y="0"/>
            <a:chExt cx="2511426" cy="1076741"/>
          </a:xfrm>
        </p:grpSpPr>
        <p:sp>
          <p:nvSpPr>
            <p:cNvPr id="46" name="矩形 17"/>
            <p:cNvSpPr>
              <a:spLocks noChangeArrowheads="1"/>
            </p:cNvSpPr>
            <p:nvPr/>
          </p:nvSpPr>
          <p:spPr bwMode="auto">
            <a:xfrm>
              <a:off x="0" y="338554"/>
              <a:ext cx="2511426"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a:t>
              </a:r>
              <a:endParaRPr lang="zh-CN" altLang="en-US" sz="1400" dirty="0" smtClean="0">
                <a:solidFill>
                  <a:schemeClr val="bg1"/>
                </a:solidFill>
              </a:endParaRPr>
            </a:p>
          </p:txBody>
        </p:sp>
        <p:sp>
          <p:nvSpPr>
            <p:cNvPr id="47" name="矩形 18"/>
            <p:cNvSpPr>
              <a:spLocks noChangeArrowheads="1"/>
            </p:cNvSpPr>
            <p:nvPr/>
          </p:nvSpPr>
          <p:spPr bwMode="auto">
            <a:xfrm>
              <a:off x="518678" y="0"/>
              <a:ext cx="1569984" cy="369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zh-CN" altLang="en-US" b="1" dirty="0">
                <a:solidFill>
                  <a:schemeClr val="bg1"/>
                </a:solidFill>
              </a:endParaRPr>
            </a:p>
          </p:txBody>
        </p:sp>
      </p:grpSp>
      <p:sp>
        <p:nvSpPr>
          <p:cNvPr id="49" name="六边形 20"/>
          <p:cNvSpPr>
            <a:spLocks noChangeArrowheads="1"/>
          </p:cNvSpPr>
          <p:nvPr/>
        </p:nvSpPr>
        <p:spPr bwMode="auto">
          <a:xfrm rot="5400000">
            <a:off x="2635832" y="3629424"/>
            <a:ext cx="1643487" cy="1495425"/>
          </a:xfrm>
          <a:prstGeom prst="hexagon">
            <a:avLst>
              <a:gd name="adj" fmla="val 26941"/>
              <a:gd name="vf" fmla="val 115470"/>
            </a:avLst>
          </a:prstGeom>
          <a:noFill/>
          <a:ln w="38100">
            <a:solidFill>
              <a:schemeClr val="bg1"/>
            </a:solidFill>
            <a:miter lim="800000"/>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cxnSp>
        <p:nvCxnSpPr>
          <p:cNvPr id="50" name="直接连接符 21"/>
          <p:cNvCxnSpPr>
            <a:cxnSpLocks noChangeShapeType="1"/>
          </p:cNvCxnSpPr>
          <p:nvPr/>
        </p:nvCxnSpPr>
        <p:spPr bwMode="auto">
          <a:xfrm>
            <a:off x="3438520" y="5190756"/>
            <a:ext cx="0" cy="1636474"/>
          </a:xfrm>
          <a:prstGeom prst="line">
            <a:avLst/>
          </a:prstGeom>
          <a:noFill/>
          <a:ln w="6350">
            <a:solidFill>
              <a:schemeClr val="bg1"/>
            </a:solidFill>
            <a:round/>
          </a:ln>
          <a:extLst>
            <a:ext uri="{909E8E84-426E-40DD-AFC4-6F175D3DCCD1}">
              <a14:hiddenFill xmlns:a14="http://schemas.microsoft.com/office/drawing/2010/main">
                <a:noFill/>
              </a14:hiddenFill>
            </a:ext>
          </a:extLst>
        </p:spPr>
      </p:cxnSp>
      <p:pic>
        <p:nvPicPr>
          <p:cNvPr id="51" name="组合 22"/>
          <p:cNvPicPr>
            <a:picLocks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11386" y="4014881"/>
            <a:ext cx="446789" cy="68880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53" name="六边形 40"/>
          <p:cNvSpPr>
            <a:spLocks noChangeArrowheads="1"/>
          </p:cNvSpPr>
          <p:nvPr/>
        </p:nvSpPr>
        <p:spPr bwMode="auto">
          <a:xfrm rot="5400000">
            <a:off x="6050616" y="1986289"/>
            <a:ext cx="1643343" cy="1495425"/>
          </a:xfrm>
          <a:prstGeom prst="hexagon">
            <a:avLst>
              <a:gd name="adj" fmla="val 26941"/>
              <a:gd name="vf" fmla="val 115470"/>
            </a:avLst>
          </a:prstGeom>
          <a:noFill/>
          <a:ln w="38100">
            <a:solidFill>
              <a:schemeClr val="bg1"/>
            </a:solidFill>
            <a:miter lim="800000"/>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cxnSp>
        <p:nvCxnSpPr>
          <p:cNvPr id="54" name="直接连接符 41"/>
          <p:cNvCxnSpPr>
            <a:cxnSpLocks noChangeShapeType="1"/>
          </p:cNvCxnSpPr>
          <p:nvPr/>
        </p:nvCxnSpPr>
        <p:spPr bwMode="auto">
          <a:xfrm>
            <a:off x="6868513" y="3551279"/>
            <a:ext cx="0" cy="3218801"/>
          </a:xfrm>
          <a:prstGeom prst="line">
            <a:avLst/>
          </a:prstGeom>
          <a:noFill/>
          <a:ln w="6350">
            <a:solidFill>
              <a:schemeClr val="bg1"/>
            </a:solidFill>
            <a:round/>
          </a:ln>
          <a:extLst>
            <a:ext uri="{909E8E84-426E-40DD-AFC4-6F175D3DCCD1}">
              <a14:hiddenFill xmlns:a14="http://schemas.microsoft.com/office/drawing/2010/main">
                <a:noFill/>
              </a14:hiddenFill>
            </a:ext>
          </a:extLst>
        </p:spPr>
      </p:cxnSp>
      <p:pic>
        <p:nvPicPr>
          <p:cNvPr id="55" name="组合 42"/>
          <p:cNvPicPr>
            <a:picLocks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32149" y="2409567"/>
            <a:ext cx="658567" cy="53538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cxnSp>
        <p:nvCxnSpPr>
          <p:cNvPr id="57" name="直接连接符 48"/>
          <p:cNvCxnSpPr>
            <a:cxnSpLocks noChangeShapeType="1"/>
            <a:stCxn id="58" idx="2"/>
          </p:cNvCxnSpPr>
          <p:nvPr/>
        </p:nvCxnSpPr>
        <p:spPr bwMode="auto">
          <a:xfrm>
            <a:off x="2246313" y="3555676"/>
            <a:ext cx="0" cy="3271554"/>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58" name="六边形 49"/>
          <p:cNvSpPr>
            <a:spLocks noChangeArrowheads="1"/>
          </p:cNvSpPr>
          <p:nvPr/>
        </p:nvSpPr>
        <p:spPr bwMode="auto">
          <a:xfrm rot="5400000">
            <a:off x="1424640" y="1986290"/>
            <a:ext cx="1643346" cy="1495425"/>
          </a:xfrm>
          <a:prstGeom prst="hexagon">
            <a:avLst>
              <a:gd name="adj" fmla="val 26941"/>
              <a:gd name="vf" fmla="val 115470"/>
            </a:avLst>
          </a:prstGeom>
          <a:noFill/>
          <a:ln w="38100">
            <a:solidFill>
              <a:schemeClr val="bg1"/>
            </a:solidFill>
            <a:miter lim="800000"/>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pic>
        <p:nvPicPr>
          <p:cNvPr id="59" name="组合 50"/>
          <p:cNvPicPr>
            <a:picLocks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841421" y="2424314"/>
            <a:ext cx="786262" cy="548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六边形 61"/>
          <p:cNvSpPr>
            <a:spLocks noChangeArrowheads="1"/>
          </p:cNvSpPr>
          <p:nvPr/>
        </p:nvSpPr>
        <p:spPr bwMode="auto">
          <a:xfrm rot="5400000">
            <a:off x="7262600" y="3630218"/>
            <a:ext cx="1643487" cy="1493838"/>
          </a:xfrm>
          <a:prstGeom prst="hexagon">
            <a:avLst>
              <a:gd name="adj" fmla="val 26941"/>
              <a:gd name="vf" fmla="val 115470"/>
            </a:avLst>
          </a:prstGeom>
          <a:noFill/>
          <a:ln w="38100">
            <a:solidFill>
              <a:schemeClr val="bg1"/>
            </a:solidFill>
            <a:miter lim="800000"/>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cxnSp>
        <p:nvCxnSpPr>
          <p:cNvPr id="62" name="直接连接符 62"/>
          <p:cNvCxnSpPr>
            <a:cxnSpLocks noChangeShapeType="1"/>
          </p:cNvCxnSpPr>
          <p:nvPr/>
        </p:nvCxnSpPr>
        <p:spPr bwMode="auto">
          <a:xfrm>
            <a:off x="8078760" y="5190756"/>
            <a:ext cx="0" cy="1636474"/>
          </a:xfrm>
          <a:prstGeom prst="line">
            <a:avLst/>
          </a:prstGeom>
          <a:noFill/>
          <a:ln w="6350">
            <a:solidFill>
              <a:schemeClr val="bg1"/>
            </a:solidFill>
            <a:round/>
          </a:ln>
          <a:extLst>
            <a:ext uri="{909E8E84-426E-40DD-AFC4-6F175D3DCCD1}">
              <a14:hiddenFill xmlns:a14="http://schemas.microsoft.com/office/drawing/2010/main">
                <a:noFill/>
              </a14:hiddenFill>
            </a:ext>
          </a:extLst>
        </p:spPr>
      </p:cxnSp>
      <p:pic>
        <p:nvPicPr>
          <p:cNvPr id="63" name="组合 63"/>
          <p:cNvPicPr>
            <a:picLocks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839529" y="3991432"/>
            <a:ext cx="584772" cy="74179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4" name="图片 3" descr="ppt-01"/>
          <p:cNvPicPr>
            <a:picLocks noChangeAspect="1"/>
          </p:cNvPicPr>
          <p:nvPr/>
        </p:nvPicPr>
        <p:blipFill>
          <a:blip r:embed="rId7"/>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nodeType="clickEffect">
                                  <p:stCondLst>
                                    <p:cond delay="0"/>
                                  </p:stCondLst>
                                  <p:childTnLst>
                                    <p:set>
                                      <p:cBhvr>
                                        <p:cTn id="17" dur="1" fill="hold">
                                          <p:stCondLst>
                                            <p:cond delay="0"/>
                                          </p:stCondLst>
                                        </p:cTn>
                                        <p:tgtEl>
                                          <p:spTgt spid="59"/>
                                        </p:tgtEl>
                                        <p:attrNameLst>
                                          <p:attrName>style.visibility</p:attrName>
                                        </p:attrNameLst>
                                      </p:cBhvr>
                                      <p:to>
                                        <p:strVal val="visible"/>
                                      </p:to>
                                    </p:set>
                                    <p:anim calcmode="lin" valueType="num">
                                      <p:cBhvr>
                                        <p:cTn id="18" dur="500" fill="hold"/>
                                        <p:tgtEl>
                                          <p:spTgt spid="59"/>
                                        </p:tgtEl>
                                        <p:attrNameLst>
                                          <p:attrName>ppt_w</p:attrName>
                                        </p:attrNameLst>
                                      </p:cBhvr>
                                      <p:tavLst>
                                        <p:tav tm="0">
                                          <p:val>
                                            <p:fltVal val="0"/>
                                          </p:val>
                                        </p:tav>
                                        <p:tav tm="100000">
                                          <p:val>
                                            <p:strVal val="#ppt_w"/>
                                          </p:val>
                                        </p:tav>
                                      </p:tavLst>
                                    </p:anim>
                                    <p:anim calcmode="lin" valueType="num">
                                      <p:cBhvr>
                                        <p:cTn id="19" dur="500" fill="hold"/>
                                        <p:tgtEl>
                                          <p:spTgt spid="59"/>
                                        </p:tgtEl>
                                        <p:attrNameLst>
                                          <p:attrName>ppt_h</p:attrName>
                                        </p:attrNameLst>
                                      </p:cBhvr>
                                      <p:tavLst>
                                        <p:tav tm="0">
                                          <p:val>
                                            <p:strVal val="#ppt_h"/>
                                          </p:val>
                                        </p:tav>
                                        <p:tav tm="100000">
                                          <p:val>
                                            <p:strVal val="#ppt_h"/>
                                          </p:val>
                                        </p:tav>
                                      </p:tavLst>
                                    </p:anim>
                                  </p:childTnLst>
                                </p:cTn>
                              </p:par>
                              <p:par>
                                <p:cTn id="20" presetID="17" presetClass="entr" presetSubtype="10" fill="hold" nodeType="withEffect">
                                  <p:stCondLst>
                                    <p:cond delay="0"/>
                                  </p:stCondLst>
                                  <p:childTnLst>
                                    <p:set>
                                      <p:cBhvr>
                                        <p:cTn id="21" dur="1" fill="hold">
                                          <p:stCondLst>
                                            <p:cond delay="0"/>
                                          </p:stCondLst>
                                        </p:cTn>
                                        <p:tgtEl>
                                          <p:spTgt spid="51"/>
                                        </p:tgtEl>
                                        <p:attrNameLst>
                                          <p:attrName>style.visibility</p:attrName>
                                        </p:attrNameLst>
                                      </p:cBhvr>
                                      <p:to>
                                        <p:strVal val="visible"/>
                                      </p:to>
                                    </p:set>
                                    <p:anim calcmode="lin" valueType="num">
                                      <p:cBhvr>
                                        <p:cTn id="22" dur="500" fill="hold"/>
                                        <p:tgtEl>
                                          <p:spTgt spid="51"/>
                                        </p:tgtEl>
                                        <p:attrNameLst>
                                          <p:attrName>ppt_w</p:attrName>
                                        </p:attrNameLst>
                                      </p:cBhvr>
                                      <p:tavLst>
                                        <p:tav tm="0">
                                          <p:val>
                                            <p:fltVal val="0"/>
                                          </p:val>
                                        </p:tav>
                                        <p:tav tm="100000">
                                          <p:val>
                                            <p:strVal val="#ppt_w"/>
                                          </p:val>
                                        </p:tav>
                                      </p:tavLst>
                                    </p:anim>
                                    <p:anim calcmode="lin" valueType="num">
                                      <p:cBhvr>
                                        <p:cTn id="23" dur="500" fill="hold"/>
                                        <p:tgtEl>
                                          <p:spTgt spid="51"/>
                                        </p:tgtEl>
                                        <p:attrNameLst>
                                          <p:attrName>ppt_h</p:attrName>
                                        </p:attrNameLst>
                                      </p:cBhvr>
                                      <p:tavLst>
                                        <p:tav tm="0">
                                          <p:val>
                                            <p:strVal val="#ppt_h"/>
                                          </p:val>
                                        </p:tav>
                                        <p:tav tm="100000">
                                          <p:val>
                                            <p:strVal val="#ppt_h"/>
                                          </p:val>
                                        </p:tav>
                                      </p:tavLst>
                                    </p:anim>
                                  </p:childTnLst>
                                </p:cTn>
                              </p:par>
                              <p:par>
                                <p:cTn id="24" presetID="17" presetClass="entr" presetSubtype="10" fill="hold" grpId="0" nodeType="withEffect">
                                  <p:stCondLst>
                                    <p:cond delay="0"/>
                                  </p:stCondLst>
                                  <p:childTnLst>
                                    <p:set>
                                      <p:cBhvr>
                                        <p:cTn id="25" dur="1" fill="hold">
                                          <p:stCondLst>
                                            <p:cond delay="0"/>
                                          </p:stCondLst>
                                        </p:cTn>
                                        <p:tgtEl>
                                          <p:spTgt spid="49"/>
                                        </p:tgtEl>
                                        <p:attrNameLst>
                                          <p:attrName>style.visibility</p:attrName>
                                        </p:attrNameLst>
                                      </p:cBhvr>
                                      <p:to>
                                        <p:strVal val="visible"/>
                                      </p:to>
                                    </p:set>
                                    <p:anim calcmode="lin" valueType="num">
                                      <p:cBhvr>
                                        <p:cTn id="26" dur="500" fill="hold"/>
                                        <p:tgtEl>
                                          <p:spTgt spid="49"/>
                                        </p:tgtEl>
                                        <p:attrNameLst>
                                          <p:attrName>ppt_w</p:attrName>
                                        </p:attrNameLst>
                                      </p:cBhvr>
                                      <p:tavLst>
                                        <p:tav tm="0">
                                          <p:val>
                                            <p:fltVal val="0"/>
                                          </p:val>
                                        </p:tav>
                                        <p:tav tm="100000">
                                          <p:val>
                                            <p:strVal val="#ppt_w"/>
                                          </p:val>
                                        </p:tav>
                                      </p:tavLst>
                                    </p:anim>
                                    <p:anim calcmode="lin" valueType="num">
                                      <p:cBhvr>
                                        <p:cTn id="27" dur="500" fill="hold"/>
                                        <p:tgtEl>
                                          <p:spTgt spid="49"/>
                                        </p:tgtEl>
                                        <p:attrNameLst>
                                          <p:attrName>ppt_h</p:attrName>
                                        </p:attrNameLst>
                                      </p:cBhvr>
                                      <p:tavLst>
                                        <p:tav tm="0">
                                          <p:val>
                                            <p:strVal val="#ppt_h"/>
                                          </p:val>
                                        </p:tav>
                                        <p:tav tm="100000">
                                          <p:val>
                                            <p:strVal val="#ppt_h"/>
                                          </p:val>
                                        </p:tav>
                                      </p:tavLst>
                                    </p:anim>
                                  </p:childTnLst>
                                </p:cTn>
                              </p:par>
                              <p:par>
                                <p:cTn id="28" presetID="17" presetClass="entr" presetSubtype="10" fill="hold" grpId="0" nodeType="withEffect">
                                  <p:stCondLst>
                                    <p:cond delay="0"/>
                                  </p:stCondLst>
                                  <p:childTnLst>
                                    <p:set>
                                      <p:cBhvr>
                                        <p:cTn id="29" dur="1" fill="hold">
                                          <p:stCondLst>
                                            <p:cond delay="0"/>
                                          </p:stCondLst>
                                        </p:cTn>
                                        <p:tgtEl>
                                          <p:spTgt spid="58"/>
                                        </p:tgtEl>
                                        <p:attrNameLst>
                                          <p:attrName>style.visibility</p:attrName>
                                        </p:attrNameLst>
                                      </p:cBhvr>
                                      <p:to>
                                        <p:strVal val="visible"/>
                                      </p:to>
                                    </p:set>
                                    <p:anim calcmode="lin" valueType="num">
                                      <p:cBhvr>
                                        <p:cTn id="30" dur="500" fill="hold"/>
                                        <p:tgtEl>
                                          <p:spTgt spid="58"/>
                                        </p:tgtEl>
                                        <p:attrNameLst>
                                          <p:attrName>ppt_w</p:attrName>
                                        </p:attrNameLst>
                                      </p:cBhvr>
                                      <p:tavLst>
                                        <p:tav tm="0">
                                          <p:val>
                                            <p:fltVal val="0"/>
                                          </p:val>
                                        </p:tav>
                                        <p:tav tm="100000">
                                          <p:val>
                                            <p:strVal val="#ppt_w"/>
                                          </p:val>
                                        </p:tav>
                                      </p:tavLst>
                                    </p:anim>
                                    <p:anim calcmode="lin" valueType="num">
                                      <p:cBhvr>
                                        <p:cTn id="31" dur="500" fill="hold"/>
                                        <p:tgtEl>
                                          <p:spTgt spid="58"/>
                                        </p:tgtEl>
                                        <p:attrNameLst>
                                          <p:attrName>ppt_h</p:attrName>
                                        </p:attrNameLst>
                                      </p:cBhvr>
                                      <p:tavLst>
                                        <p:tav tm="0">
                                          <p:val>
                                            <p:strVal val="#ppt_h"/>
                                          </p:val>
                                        </p:tav>
                                        <p:tav tm="100000">
                                          <p:val>
                                            <p:strVal val="#ppt_h"/>
                                          </p:val>
                                        </p:tav>
                                      </p:tavLst>
                                    </p:anim>
                                  </p:childTnLst>
                                </p:cTn>
                              </p:par>
                              <p:par>
                                <p:cTn id="32" presetID="17" presetClass="entr" presetSubtype="10" fill="hold" nodeType="withEffect">
                                  <p:stCondLst>
                                    <p:cond delay="0"/>
                                  </p:stCondLst>
                                  <p:childTnLst>
                                    <p:set>
                                      <p:cBhvr>
                                        <p:cTn id="33" dur="1" fill="hold">
                                          <p:stCondLst>
                                            <p:cond delay="0"/>
                                          </p:stCondLst>
                                        </p:cTn>
                                        <p:tgtEl>
                                          <p:spTgt spid="57"/>
                                        </p:tgtEl>
                                        <p:attrNameLst>
                                          <p:attrName>style.visibility</p:attrName>
                                        </p:attrNameLst>
                                      </p:cBhvr>
                                      <p:to>
                                        <p:strVal val="visible"/>
                                      </p:to>
                                    </p:set>
                                    <p:anim calcmode="lin" valueType="num">
                                      <p:cBhvr>
                                        <p:cTn id="34" dur="500" fill="hold"/>
                                        <p:tgtEl>
                                          <p:spTgt spid="57"/>
                                        </p:tgtEl>
                                        <p:attrNameLst>
                                          <p:attrName>ppt_w</p:attrName>
                                        </p:attrNameLst>
                                      </p:cBhvr>
                                      <p:tavLst>
                                        <p:tav tm="0">
                                          <p:val>
                                            <p:fltVal val="0"/>
                                          </p:val>
                                        </p:tav>
                                        <p:tav tm="100000">
                                          <p:val>
                                            <p:strVal val="#ppt_w"/>
                                          </p:val>
                                        </p:tav>
                                      </p:tavLst>
                                    </p:anim>
                                    <p:anim calcmode="lin" valueType="num">
                                      <p:cBhvr>
                                        <p:cTn id="35" dur="500" fill="hold"/>
                                        <p:tgtEl>
                                          <p:spTgt spid="57"/>
                                        </p:tgtEl>
                                        <p:attrNameLst>
                                          <p:attrName>ppt_h</p:attrName>
                                        </p:attrNameLst>
                                      </p:cBhvr>
                                      <p:tavLst>
                                        <p:tav tm="0">
                                          <p:val>
                                            <p:strVal val="#ppt_h"/>
                                          </p:val>
                                        </p:tav>
                                        <p:tav tm="100000">
                                          <p:val>
                                            <p:strVal val="#ppt_h"/>
                                          </p:val>
                                        </p:tav>
                                      </p:tavLst>
                                    </p:anim>
                                  </p:childTnLst>
                                </p:cTn>
                              </p:par>
                              <p:par>
                                <p:cTn id="36" presetID="17" presetClass="entr" presetSubtype="10" fill="hold" nodeType="withEffect">
                                  <p:stCondLst>
                                    <p:cond delay="0"/>
                                  </p:stCondLst>
                                  <p:childTnLst>
                                    <p:set>
                                      <p:cBhvr>
                                        <p:cTn id="37" dur="1" fill="hold">
                                          <p:stCondLst>
                                            <p:cond delay="0"/>
                                          </p:stCondLst>
                                        </p:cTn>
                                        <p:tgtEl>
                                          <p:spTgt spid="50"/>
                                        </p:tgtEl>
                                        <p:attrNameLst>
                                          <p:attrName>style.visibility</p:attrName>
                                        </p:attrNameLst>
                                      </p:cBhvr>
                                      <p:to>
                                        <p:strVal val="visible"/>
                                      </p:to>
                                    </p:set>
                                    <p:anim calcmode="lin" valueType="num">
                                      <p:cBhvr>
                                        <p:cTn id="38" dur="500" fill="hold"/>
                                        <p:tgtEl>
                                          <p:spTgt spid="50"/>
                                        </p:tgtEl>
                                        <p:attrNameLst>
                                          <p:attrName>ppt_w</p:attrName>
                                        </p:attrNameLst>
                                      </p:cBhvr>
                                      <p:tavLst>
                                        <p:tav tm="0">
                                          <p:val>
                                            <p:fltVal val="0"/>
                                          </p:val>
                                        </p:tav>
                                        <p:tav tm="100000">
                                          <p:val>
                                            <p:strVal val="#ppt_w"/>
                                          </p:val>
                                        </p:tav>
                                      </p:tavLst>
                                    </p:anim>
                                    <p:anim calcmode="lin" valueType="num">
                                      <p:cBhvr>
                                        <p:cTn id="39" dur="500" fill="hold"/>
                                        <p:tgtEl>
                                          <p:spTgt spid="50"/>
                                        </p:tgtEl>
                                        <p:attrNameLst>
                                          <p:attrName>ppt_h</p:attrName>
                                        </p:attrNameLst>
                                      </p:cBhvr>
                                      <p:tavLst>
                                        <p:tav tm="0">
                                          <p:val>
                                            <p:strVal val="#ppt_h"/>
                                          </p:val>
                                        </p:tav>
                                        <p:tav tm="100000">
                                          <p:val>
                                            <p:strVal val="#ppt_h"/>
                                          </p:val>
                                        </p:tav>
                                      </p:tavLst>
                                    </p:anim>
                                  </p:childTnLst>
                                </p:cTn>
                              </p:par>
                              <p:par>
                                <p:cTn id="40" presetID="17" presetClass="entr" presetSubtype="10" fill="hold" nodeType="withEffect">
                                  <p:stCondLst>
                                    <p:cond delay="0"/>
                                  </p:stCondLst>
                                  <p:childTnLst>
                                    <p:set>
                                      <p:cBhvr>
                                        <p:cTn id="41" dur="1" fill="hold">
                                          <p:stCondLst>
                                            <p:cond delay="0"/>
                                          </p:stCondLst>
                                        </p:cTn>
                                        <p:tgtEl>
                                          <p:spTgt spid="62"/>
                                        </p:tgtEl>
                                        <p:attrNameLst>
                                          <p:attrName>style.visibility</p:attrName>
                                        </p:attrNameLst>
                                      </p:cBhvr>
                                      <p:to>
                                        <p:strVal val="visible"/>
                                      </p:to>
                                    </p:set>
                                    <p:anim calcmode="lin" valueType="num">
                                      <p:cBhvr>
                                        <p:cTn id="42" dur="500" fill="hold"/>
                                        <p:tgtEl>
                                          <p:spTgt spid="62"/>
                                        </p:tgtEl>
                                        <p:attrNameLst>
                                          <p:attrName>ppt_w</p:attrName>
                                        </p:attrNameLst>
                                      </p:cBhvr>
                                      <p:tavLst>
                                        <p:tav tm="0">
                                          <p:val>
                                            <p:fltVal val="0"/>
                                          </p:val>
                                        </p:tav>
                                        <p:tav tm="100000">
                                          <p:val>
                                            <p:strVal val="#ppt_w"/>
                                          </p:val>
                                        </p:tav>
                                      </p:tavLst>
                                    </p:anim>
                                    <p:anim calcmode="lin" valueType="num">
                                      <p:cBhvr>
                                        <p:cTn id="43" dur="500" fill="hold"/>
                                        <p:tgtEl>
                                          <p:spTgt spid="62"/>
                                        </p:tgtEl>
                                        <p:attrNameLst>
                                          <p:attrName>ppt_h</p:attrName>
                                        </p:attrNameLst>
                                      </p:cBhvr>
                                      <p:tavLst>
                                        <p:tav tm="0">
                                          <p:val>
                                            <p:strVal val="#ppt_h"/>
                                          </p:val>
                                        </p:tav>
                                        <p:tav tm="100000">
                                          <p:val>
                                            <p:strVal val="#ppt_h"/>
                                          </p:val>
                                        </p:tav>
                                      </p:tavLst>
                                    </p:anim>
                                  </p:childTnLst>
                                </p:cTn>
                              </p:par>
                              <p:par>
                                <p:cTn id="44" presetID="17" presetClass="entr" presetSubtype="10" fill="hold" grpId="0" nodeType="withEffect">
                                  <p:stCondLst>
                                    <p:cond delay="0"/>
                                  </p:stCondLst>
                                  <p:childTnLst>
                                    <p:set>
                                      <p:cBhvr>
                                        <p:cTn id="45" dur="1" fill="hold">
                                          <p:stCondLst>
                                            <p:cond delay="0"/>
                                          </p:stCondLst>
                                        </p:cTn>
                                        <p:tgtEl>
                                          <p:spTgt spid="61"/>
                                        </p:tgtEl>
                                        <p:attrNameLst>
                                          <p:attrName>style.visibility</p:attrName>
                                        </p:attrNameLst>
                                      </p:cBhvr>
                                      <p:to>
                                        <p:strVal val="visible"/>
                                      </p:to>
                                    </p:set>
                                    <p:anim calcmode="lin" valueType="num">
                                      <p:cBhvr>
                                        <p:cTn id="46" dur="500" fill="hold"/>
                                        <p:tgtEl>
                                          <p:spTgt spid="61"/>
                                        </p:tgtEl>
                                        <p:attrNameLst>
                                          <p:attrName>ppt_w</p:attrName>
                                        </p:attrNameLst>
                                      </p:cBhvr>
                                      <p:tavLst>
                                        <p:tav tm="0">
                                          <p:val>
                                            <p:fltVal val="0"/>
                                          </p:val>
                                        </p:tav>
                                        <p:tav tm="100000">
                                          <p:val>
                                            <p:strVal val="#ppt_w"/>
                                          </p:val>
                                        </p:tav>
                                      </p:tavLst>
                                    </p:anim>
                                    <p:anim calcmode="lin" valueType="num">
                                      <p:cBhvr>
                                        <p:cTn id="47" dur="500" fill="hold"/>
                                        <p:tgtEl>
                                          <p:spTgt spid="61"/>
                                        </p:tgtEl>
                                        <p:attrNameLst>
                                          <p:attrName>ppt_h</p:attrName>
                                        </p:attrNameLst>
                                      </p:cBhvr>
                                      <p:tavLst>
                                        <p:tav tm="0">
                                          <p:val>
                                            <p:strVal val="#ppt_h"/>
                                          </p:val>
                                        </p:tav>
                                        <p:tav tm="100000">
                                          <p:val>
                                            <p:strVal val="#ppt_h"/>
                                          </p:val>
                                        </p:tav>
                                      </p:tavLst>
                                    </p:anim>
                                  </p:childTnLst>
                                </p:cTn>
                              </p:par>
                              <p:par>
                                <p:cTn id="48" presetID="17" presetClass="entr" presetSubtype="10" fill="hold" nodeType="withEffect">
                                  <p:stCondLst>
                                    <p:cond delay="0"/>
                                  </p:stCondLst>
                                  <p:childTnLst>
                                    <p:set>
                                      <p:cBhvr>
                                        <p:cTn id="49" dur="1" fill="hold">
                                          <p:stCondLst>
                                            <p:cond delay="0"/>
                                          </p:stCondLst>
                                        </p:cTn>
                                        <p:tgtEl>
                                          <p:spTgt spid="63"/>
                                        </p:tgtEl>
                                        <p:attrNameLst>
                                          <p:attrName>style.visibility</p:attrName>
                                        </p:attrNameLst>
                                      </p:cBhvr>
                                      <p:to>
                                        <p:strVal val="visible"/>
                                      </p:to>
                                    </p:set>
                                    <p:anim calcmode="lin" valueType="num">
                                      <p:cBhvr>
                                        <p:cTn id="50" dur="500" fill="hold"/>
                                        <p:tgtEl>
                                          <p:spTgt spid="63"/>
                                        </p:tgtEl>
                                        <p:attrNameLst>
                                          <p:attrName>ppt_w</p:attrName>
                                        </p:attrNameLst>
                                      </p:cBhvr>
                                      <p:tavLst>
                                        <p:tav tm="0">
                                          <p:val>
                                            <p:fltVal val="0"/>
                                          </p:val>
                                        </p:tav>
                                        <p:tav tm="100000">
                                          <p:val>
                                            <p:strVal val="#ppt_w"/>
                                          </p:val>
                                        </p:tav>
                                      </p:tavLst>
                                    </p:anim>
                                    <p:anim calcmode="lin" valueType="num">
                                      <p:cBhvr>
                                        <p:cTn id="51" dur="500" fill="hold"/>
                                        <p:tgtEl>
                                          <p:spTgt spid="63"/>
                                        </p:tgtEl>
                                        <p:attrNameLst>
                                          <p:attrName>ppt_h</p:attrName>
                                        </p:attrNameLst>
                                      </p:cBhvr>
                                      <p:tavLst>
                                        <p:tav tm="0">
                                          <p:val>
                                            <p:strVal val="#ppt_h"/>
                                          </p:val>
                                        </p:tav>
                                        <p:tav tm="100000">
                                          <p:val>
                                            <p:strVal val="#ppt_h"/>
                                          </p:val>
                                        </p:tav>
                                      </p:tavLst>
                                    </p:anim>
                                  </p:childTnLst>
                                </p:cTn>
                              </p:par>
                              <p:par>
                                <p:cTn id="52" presetID="17" presetClass="entr" presetSubtype="10" fill="hold" nodeType="withEffect">
                                  <p:stCondLst>
                                    <p:cond delay="0"/>
                                  </p:stCondLst>
                                  <p:childTnLst>
                                    <p:set>
                                      <p:cBhvr>
                                        <p:cTn id="53" dur="1" fill="hold">
                                          <p:stCondLst>
                                            <p:cond delay="0"/>
                                          </p:stCondLst>
                                        </p:cTn>
                                        <p:tgtEl>
                                          <p:spTgt spid="55"/>
                                        </p:tgtEl>
                                        <p:attrNameLst>
                                          <p:attrName>style.visibility</p:attrName>
                                        </p:attrNameLst>
                                      </p:cBhvr>
                                      <p:to>
                                        <p:strVal val="visible"/>
                                      </p:to>
                                    </p:set>
                                    <p:anim calcmode="lin" valueType="num">
                                      <p:cBhvr>
                                        <p:cTn id="54" dur="500" fill="hold"/>
                                        <p:tgtEl>
                                          <p:spTgt spid="55"/>
                                        </p:tgtEl>
                                        <p:attrNameLst>
                                          <p:attrName>ppt_w</p:attrName>
                                        </p:attrNameLst>
                                      </p:cBhvr>
                                      <p:tavLst>
                                        <p:tav tm="0">
                                          <p:val>
                                            <p:fltVal val="0"/>
                                          </p:val>
                                        </p:tav>
                                        <p:tav tm="100000">
                                          <p:val>
                                            <p:strVal val="#ppt_w"/>
                                          </p:val>
                                        </p:tav>
                                      </p:tavLst>
                                    </p:anim>
                                    <p:anim calcmode="lin" valueType="num">
                                      <p:cBhvr>
                                        <p:cTn id="55" dur="500" fill="hold"/>
                                        <p:tgtEl>
                                          <p:spTgt spid="55"/>
                                        </p:tgtEl>
                                        <p:attrNameLst>
                                          <p:attrName>ppt_h</p:attrName>
                                        </p:attrNameLst>
                                      </p:cBhvr>
                                      <p:tavLst>
                                        <p:tav tm="0">
                                          <p:val>
                                            <p:strVal val="#ppt_h"/>
                                          </p:val>
                                        </p:tav>
                                        <p:tav tm="100000">
                                          <p:val>
                                            <p:strVal val="#ppt_h"/>
                                          </p:val>
                                        </p:tav>
                                      </p:tavLst>
                                    </p:anim>
                                  </p:childTnLst>
                                </p:cTn>
                              </p:par>
                              <p:par>
                                <p:cTn id="56" presetID="17" presetClass="entr" presetSubtype="10" fill="hold" grpId="0" nodeType="withEffect">
                                  <p:stCondLst>
                                    <p:cond delay="0"/>
                                  </p:stCondLst>
                                  <p:childTnLst>
                                    <p:set>
                                      <p:cBhvr>
                                        <p:cTn id="57" dur="1" fill="hold">
                                          <p:stCondLst>
                                            <p:cond delay="0"/>
                                          </p:stCondLst>
                                        </p:cTn>
                                        <p:tgtEl>
                                          <p:spTgt spid="53"/>
                                        </p:tgtEl>
                                        <p:attrNameLst>
                                          <p:attrName>style.visibility</p:attrName>
                                        </p:attrNameLst>
                                      </p:cBhvr>
                                      <p:to>
                                        <p:strVal val="visible"/>
                                      </p:to>
                                    </p:set>
                                    <p:anim calcmode="lin" valueType="num">
                                      <p:cBhvr>
                                        <p:cTn id="58" dur="500" fill="hold"/>
                                        <p:tgtEl>
                                          <p:spTgt spid="53"/>
                                        </p:tgtEl>
                                        <p:attrNameLst>
                                          <p:attrName>ppt_w</p:attrName>
                                        </p:attrNameLst>
                                      </p:cBhvr>
                                      <p:tavLst>
                                        <p:tav tm="0">
                                          <p:val>
                                            <p:fltVal val="0"/>
                                          </p:val>
                                        </p:tav>
                                        <p:tav tm="100000">
                                          <p:val>
                                            <p:strVal val="#ppt_w"/>
                                          </p:val>
                                        </p:tav>
                                      </p:tavLst>
                                    </p:anim>
                                    <p:anim calcmode="lin" valueType="num">
                                      <p:cBhvr>
                                        <p:cTn id="59" dur="500" fill="hold"/>
                                        <p:tgtEl>
                                          <p:spTgt spid="53"/>
                                        </p:tgtEl>
                                        <p:attrNameLst>
                                          <p:attrName>ppt_h</p:attrName>
                                        </p:attrNameLst>
                                      </p:cBhvr>
                                      <p:tavLst>
                                        <p:tav tm="0">
                                          <p:val>
                                            <p:strVal val="#ppt_h"/>
                                          </p:val>
                                        </p:tav>
                                        <p:tav tm="100000">
                                          <p:val>
                                            <p:strVal val="#ppt_h"/>
                                          </p:val>
                                        </p:tav>
                                      </p:tavLst>
                                    </p:anim>
                                  </p:childTnLst>
                                </p:cTn>
                              </p:par>
                              <p:par>
                                <p:cTn id="60" presetID="17" presetClass="entr" presetSubtype="10" fill="hold" nodeType="withEffect">
                                  <p:stCondLst>
                                    <p:cond delay="0"/>
                                  </p:stCondLst>
                                  <p:childTnLst>
                                    <p:set>
                                      <p:cBhvr>
                                        <p:cTn id="61" dur="1" fill="hold">
                                          <p:stCondLst>
                                            <p:cond delay="0"/>
                                          </p:stCondLst>
                                        </p:cTn>
                                        <p:tgtEl>
                                          <p:spTgt spid="54"/>
                                        </p:tgtEl>
                                        <p:attrNameLst>
                                          <p:attrName>style.visibility</p:attrName>
                                        </p:attrNameLst>
                                      </p:cBhvr>
                                      <p:to>
                                        <p:strVal val="visible"/>
                                      </p:to>
                                    </p:set>
                                    <p:anim calcmode="lin" valueType="num">
                                      <p:cBhvr>
                                        <p:cTn id="62" dur="500" fill="hold"/>
                                        <p:tgtEl>
                                          <p:spTgt spid="54"/>
                                        </p:tgtEl>
                                        <p:attrNameLst>
                                          <p:attrName>ppt_w</p:attrName>
                                        </p:attrNameLst>
                                      </p:cBhvr>
                                      <p:tavLst>
                                        <p:tav tm="0">
                                          <p:val>
                                            <p:fltVal val="0"/>
                                          </p:val>
                                        </p:tav>
                                        <p:tav tm="100000">
                                          <p:val>
                                            <p:strVal val="#ppt_w"/>
                                          </p:val>
                                        </p:tav>
                                      </p:tavLst>
                                    </p:anim>
                                    <p:anim calcmode="lin" valueType="num">
                                      <p:cBhvr>
                                        <p:cTn id="63" dur="500" fill="hold"/>
                                        <p:tgtEl>
                                          <p:spTgt spid="54"/>
                                        </p:tgtEl>
                                        <p:attrNameLst>
                                          <p:attrName>ppt_h</p:attrName>
                                        </p:attrNameLst>
                                      </p:cBhvr>
                                      <p:tavLst>
                                        <p:tav tm="0">
                                          <p:val>
                                            <p:strVal val="#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17" presetClass="entr" presetSubtype="10" fill="hold" nodeType="clickEffect">
                                  <p:stCondLst>
                                    <p:cond delay="0"/>
                                  </p:stCondLst>
                                  <p:childTnLst>
                                    <p:set>
                                      <p:cBhvr>
                                        <p:cTn id="67" dur="1" fill="hold">
                                          <p:stCondLst>
                                            <p:cond delay="0"/>
                                          </p:stCondLst>
                                        </p:cTn>
                                        <p:tgtEl>
                                          <p:spTgt spid="36"/>
                                        </p:tgtEl>
                                        <p:attrNameLst>
                                          <p:attrName>style.visibility</p:attrName>
                                        </p:attrNameLst>
                                      </p:cBhvr>
                                      <p:to>
                                        <p:strVal val="visible"/>
                                      </p:to>
                                    </p:set>
                                    <p:anim calcmode="lin" valueType="num">
                                      <p:cBhvr>
                                        <p:cTn id="68" dur="500" fill="hold"/>
                                        <p:tgtEl>
                                          <p:spTgt spid="36"/>
                                        </p:tgtEl>
                                        <p:attrNameLst>
                                          <p:attrName>ppt_w</p:attrName>
                                        </p:attrNameLst>
                                      </p:cBhvr>
                                      <p:tavLst>
                                        <p:tav tm="0">
                                          <p:val>
                                            <p:fltVal val="0"/>
                                          </p:val>
                                        </p:tav>
                                        <p:tav tm="100000">
                                          <p:val>
                                            <p:strVal val="#ppt_w"/>
                                          </p:val>
                                        </p:tav>
                                      </p:tavLst>
                                    </p:anim>
                                    <p:anim calcmode="lin" valueType="num">
                                      <p:cBhvr>
                                        <p:cTn id="69" dur="500" fill="hold"/>
                                        <p:tgtEl>
                                          <p:spTgt spid="36"/>
                                        </p:tgtEl>
                                        <p:attrNameLst>
                                          <p:attrName>ppt_h</p:attrName>
                                        </p:attrNameLst>
                                      </p:cBhvr>
                                      <p:tavLst>
                                        <p:tav tm="0">
                                          <p:val>
                                            <p:strVal val="#ppt_h"/>
                                          </p:val>
                                        </p:tav>
                                        <p:tav tm="100000">
                                          <p:val>
                                            <p:strVal val="#ppt_h"/>
                                          </p:val>
                                        </p:tav>
                                      </p:tavLst>
                                    </p:anim>
                                  </p:childTnLst>
                                </p:cTn>
                              </p:par>
                              <p:par>
                                <p:cTn id="70" presetID="17" presetClass="entr" presetSubtype="10" fill="hold" nodeType="withEffect">
                                  <p:stCondLst>
                                    <p:cond delay="0"/>
                                  </p:stCondLst>
                                  <p:childTnLst>
                                    <p:set>
                                      <p:cBhvr>
                                        <p:cTn id="71" dur="1" fill="hold">
                                          <p:stCondLst>
                                            <p:cond delay="0"/>
                                          </p:stCondLst>
                                        </p:cTn>
                                        <p:tgtEl>
                                          <p:spTgt spid="39"/>
                                        </p:tgtEl>
                                        <p:attrNameLst>
                                          <p:attrName>style.visibility</p:attrName>
                                        </p:attrNameLst>
                                      </p:cBhvr>
                                      <p:to>
                                        <p:strVal val="visible"/>
                                      </p:to>
                                    </p:set>
                                    <p:anim calcmode="lin" valueType="num">
                                      <p:cBhvr>
                                        <p:cTn id="72" dur="500" fill="hold"/>
                                        <p:tgtEl>
                                          <p:spTgt spid="39"/>
                                        </p:tgtEl>
                                        <p:attrNameLst>
                                          <p:attrName>ppt_w</p:attrName>
                                        </p:attrNameLst>
                                      </p:cBhvr>
                                      <p:tavLst>
                                        <p:tav tm="0">
                                          <p:val>
                                            <p:fltVal val="0"/>
                                          </p:val>
                                        </p:tav>
                                        <p:tav tm="100000">
                                          <p:val>
                                            <p:strVal val="#ppt_w"/>
                                          </p:val>
                                        </p:tav>
                                      </p:tavLst>
                                    </p:anim>
                                    <p:anim calcmode="lin" valueType="num">
                                      <p:cBhvr>
                                        <p:cTn id="73" dur="500" fill="hold"/>
                                        <p:tgtEl>
                                          <p:spTgt spid="39"/>
                                        </p:tgtEl>
                                        <p:attrNameLst>
                                          <p:attrName>ppt_h</p:attrName>
                                        </p:attrNameLst>
                                      </p:cBhvr>
                                      <p:tavLst>
                                        <p:tav tm="0">
                                          <p:val>
                                            <p:strVal val="#ppt_h"/>
                                          </p:val>
                                        </p:tav>
                                        <p:tav tm="100000">
                                          <p:val>
                                            <p:strVal val="#ppt_h"/>
                                          </p:val>
                                        </p:tav>
                                      </p:tavLst>
                                    </p:anim>
                                  </p:childTnLst>
                                </p:cTn>
                              </p:par>
                              <p:par>
                                <p:cTn id="74" presetID="17" presetClass="entr" presetSubtype="10" fill="hold" nodeType="withEffect">
                                  <p:stCondLst>
                                    <p:cond delay="0"/>
                                  </p:stCondLst>
                                  <p:childTnLst>
                                    <p:set>
                                      <p:cBhvr>
                                        <p:cTn id="75" dur="1" fill="hold">
                                          <p:stCondLst>
                                            <p:cond delay="0"/>
                                          </p:stCondLst>
                                        </p:cTn>
                                        <p:tgtEl>
                                          <p:spTgt spid="45"/>
                                        </p:tgtEl>
                                        <p:attrNameLst>
                                          <p:attrName>style.visibility</p:attrName>
                                        </p:attrNameLst>
                                      </p:cBhvr>
                                      <p:to>
                                        <p:strVal val="visible"/>
                                      </p:to>
                                    </p:set>
                                    <p:anim calcmode="lin" valueType="num">
                                      <p:cBhvr>
                                        <p:cTn id="76" dur="500" fill="hold"/>
                                        <p:tgtEl>
                                          <p:spTgt spid="45"/>
                                        </p:tgtEl>
                                        <p:attrNameLst>
                                          <p:attrName>ppt_w</p:attrName>
                                        </p:attrNameLst>
                                      </p:cBhvr>
                                      <p:tavLst>
                                        <p:tav tm="0">
                                          <p:val>
                                            <p:fltVal val="0"/>
                                          </p:val>
                                        </p:tav>
                                        <p:tav tm="100000">
                                          <p:val>
                                            <p:strVal val="#ppt_w"/>
                                          </p:val>
                                        </p:tav>
                                      </p:tavLst>
                                    </p:anim>
                                    <p:anim calcmode="lin" valueType="num">
                                      <p:cBhvr>
                                        <p:cTn id="77" dur="500" fill="hold"/>
                                        <p:tgtEl>
                                          <p:spTgt spid="45"/>
                                        </p:tgtEl>
                                        <p:attrNameLst>
                                          <p:attrName>ppt_h</p:attrName>
                                        </p:attrNameLst>
                                      </p:cBhvr>
                                      <p:tavLst>
                                        <p:tav tm="0">
                                          <p:val>
                                            <p:strVal val="#ppt_h"/>
                                          </p:val>
                                        </p:tav>
                                        <p:tav tm="100000">
                                          <p:val>
                                            <p:strVal val="#ppt_h"/>
                                          </p:val>
                                        </p:tav>
                                      </p:tavLst>
                                    </p:anim>
                                  </p:childTnLst>
                                </p:cTn>
                              </p:par>
                              <p:par>
                                <p:cTn id="78" presetID="17" presetClass="entr" presetSubtype="10" fill="hold" nodeType="withEffect">
                                  <p:stCondLst>
                                    <p:cond delay="0"/>
                                  </p:stCondLst>
                                  <p:childTnLst>
                                    <p:set>
                                      <p:cBhvr>
                                        <p:cTn id="79" dur="1" fill="hold">
                                          <p:stCondLst>
                                            <p:cond delay="0"/>
                                          </p:stCondLst>
                                        </p:cTn>
                                        <p:tgtEl>
                                          <p:spTgt spid="42"/>
                                        </p:tgtEl>
                                        <p:attrNameLst>
                                          <p:attrName>style.visibility</p:attrName>
                                        </p:attrNameLst>
                                      </p:cBhvr>
                                      <p:to>
                                        <p:strVal val="visible"/>
                                      </p:to>
                                    </p:set>
                                    <p:anim calcmode="lin" valueType="num">
                                      <p:cBhvr>
                                        <p:cTn id="80" dur="500" fill="hold"/>
                                        <p:tgtEl>
                                          <p:spTgt spid="42"/>
                                        </p:tgtEl>
                                        <p:attrNameLst>
                                          <p:attrName>ppt_w</p:attrName>
                                        </p:attrNameLst>
                                      </p:cBhvr>
                                      <p:tavLst>
                                        <p:tav tm="0">
                                          <p:val>
                                            <p:fltVal val="0"/>
                                          </p:val>
                                        </p:tav>
                                        <p:tav tm="100000">
                                          <p:val>
                                            <p:strVal val="#ppt_w"/>
                                          </p:val>
                                        </p:tav>
                                      </p:tavLst>
                                    </p:anim>
                                    <p:anim calcmode="lin" valueType="num">
                                      <p:cBhvr>
                                        <p:cTn id="81" dur="500" fill="hold"/>
                                        <p:tgtEl>
                                          <p:spTgt spid="4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49" grpId="0" animBg="1"/>
      <p:bldP spid="53" grpId="0" animBg="1"/>
      <p:bldP spid="58" grpId="0" animBg="1"/>
      <p:bldP spid="6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3</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24" name="下箭头 21"/>
          <p:cNvSpPr>
            <a:spLocks noChangeArrowheads="1"/>
          </p:cNvSpPr>
          <p:nvPr/>
        </p:nvSpPr>
        <p:spPr bwMode="auto">
          <a:xfrm>
            <a:off x="5418257" y="1848819"/>
            <a:ext cx="1608138" cy="1884363"/>
          </a:xfrm>
          <a:prstGeom prst="downArrow">
            <a:avLst>
              <a:gd name="adj1" fmla="val 50000"/>
              <a:gd name="adj2" fmla="val 54162"/>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5" name="下箭头 22"/>
          <p:cNvSpPr>
            <a:spLocks noChangeArrowheads="1"/>
          </p:cNvSpPr>
          <p:nvPr/>
        </p:nvSpPr>
        <p:spPr bwMode="auto">
          <a:xfrm rot="16200000">
            <a:off x="4312564" y="2924350"/>
            <a:ext cx="1435100" cy="1808163"/>
          </a:xfrm>
          <a:prstGeom prst="downArrow">
            <a:avLst>
              <a:gd name="adj1" fmla="val 50000"/>
              <a:gd name="adj2" fmla="val 54131"/>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6" name="下箭头 23"/>
          <p:cNvSpPr>
            <a:spLocks noChangeArrowheads="1"/>
          </p:cNvSpPr>
          <p:nvPr/>
        </p:nvSpPr>
        <p:spPr bwMode="auto">
          <a:xfrm rot="5400000">
            <a:off x="6696989" y="2924350"/>
            <a:ext cx="1435100" cy="1808163"/>
          </a:xfrm>
          <a:prstGeom prst="downArrow">
            <a:avLst>
              <a:gd name="adj1" fmla="val 50000"/>
              <a:gd name="adj2" fmla="val 54131"/>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7" name="下箭头 24"/>
          <p:cNvSpPr>
            <a:spLocks noChangeArrowheads="1"/>
          </p:cNvSpPr>
          <p:nvPr/>
        </p:nvSpPr>
        <p:spPr bwMode="auto">
          <a:xfrm rot="10800000">
            <a:off x="5418257" y="3923682"/>
            <a:ext cx="1608138" cy="1884362"/>
          </a:xfrm>
          <a:prstGeom prst="downArrow">
            <a:avLst>
              <a:gd name="adj1" fmla="val 50000"/>
              <a:gd name="adj2" fmla="val 54162"/>
            </a:avLst>
          </a:prstGeom>
          <a:solidFill>
            <a:srgbClr val="3CBBCE"/>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8" name="文本框 9"/>
          <p:cNvSpPr txBox="1">
            <a:spLocks noChangeArrowheads="1"/>
          </p:cNvSpPr>
          <p:nvPr/>
        </p:nvSpPr>
        <p:spPr bwMode="auto">
          <a:xfrm>
            <a:off x="4181595" y="3536332"/>
            <a:ext cx="1009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1600" dirty="0">
                <a:solidFill>
                  <a:srgbClr val="FFFFFF"/>
                </a:solidFill>
                <a:latin typeface="微软雅黑" panose="020B0503020204020204" pitchFamily="34" charset="-122"/>
                <a:ea typeface="微软雅黑" panose="020B0503020204020204" pitchFamily="34" charset="-122"/>
              </a:rPr>
              <a:t> </a:t>
            </a:r>
            <a:r>
              <a:rPr lang="zh-CN" altLang="en-US" sz="1600" dirty="0">
                <a:solidFill>
                  <a:srgbClr val="FFFFFF"/>
                </a:solidFill>
                <a:latin typeface="微软雅黑" panose="020B0503020204020204" pitchFamily="34" charset="-122"/>
                <a:ea typeface="微软雅黑" panose="020B0503020204020204" pitchFamily="34" charset="-122"/>
              </a:rPr>
              <a:t>单击添    加标题</a:t>
            </a:r>
          </a:p>
        </p:txBody>
      </p:sp>
      <p:sp>
        <p:nvSpPr>
          <p:cNvPr id="29" name="文本框 10"/>
          <p:cNvSpPr txBox="1">
            <a:spLocks noChangeArrowheads="1"/>
          </p:cNvSpPr>
          <p:nvPr/>
        </p:nvSpPr>
        <p:spPr bwMode="auto">
          <a:xfrm>
            <a:off x="7226420" y="3536332"/>
            <a:ext cx="9588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1600" dirty="0">
                <a:solidFill>
                  <a:srgbClr val="FFFFFF"/>
                </a:solidFill>
                <a:latin typeface="微软雅黑" panose="020B0503020204020204" pitchFamily="34" charset="-122"/>
                <a:ea typeface="微软雅黑" panose="020B0503020204020204" pitchFamily="34" charset="-122"/>
              </a:rPr>
              <a:t> </a:t>
            </a:r>
            <a:r>
              <a:rPr lang="zh-CN" altLang="en-US" sz="1600" dirty="0">
                <a:solidFill>
                  <a:srgbClr val="FFFFFF"/>
                </a:solidFill>
                <a:latin typeface="微软雅黑" panose="020B0503020204020204" pitchFamily="34" charset="-122"/>
                <a:ea typeface="微软雅黑" panose="020B0503020204020204" pitchFamily="34" charset="-122"/>
              </a:rPr>
              <a:t>单击添加标题</a:t>
            </a:r>
          </a:p>
        </p:txBody>
      </p:sp>
      <p:sp>
        <p:nvSpPr>
          <p:cNvPr id="30" name="文本框 11"/>
          <p:cNvSpPr txBox="1">
            <a:spLocks noChangeArrowheads="1"/>
          </p:cNvSpPr>
          <p:nvPr/>
        </p:nvSpPr>
        <p:spPr bwMode="auto">
          <a:xfrm>
            <a:off x="5769463" y="2147269"/>
            <a:ext cx="8302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dirty="0">
                <a:solidFill>
                  <a:srgbClr val="000000"/>
                </a:solidFill>
                <a:latin typeface="微软雅黑" panose="020B0503020204020204" pitchFamily="34" charset="-122"/>
                <a:ea typeface="微软雅黑" panose="020B0503020204020204" pitchFamily="34" charset="-122"/>
              </a:rPr>
              <a:t>  </a:t>
            </a:r>
            <a:r>
              <a:rPr lang="zh-CN" altLang="en-US" dirty="0">
                <a:solidFill>
                  <a:srgbClr val="FFFFFF"/>
                </a:solidFill>
                <a:latin typeface="微软雅黑" panose="020B0503020204020204" pitchFamily="34" charset="-122"/>
                <a:ea typeface="微软雅黑" panose="020B0503020204020204" pitchFamily="34" charset="-122"/>
              </a:rPr>
              <a:t>单击</a:t>
            </a:r>
            <a:endParaRPr lang="en-US" altLang="zh-CN" dirty="0">
              <a:solidFill>
                <a:srgbClr val="FFFFFF"/>
              </a:solidFill>
              <a:latin typeface="微软雅黑" panose="020B0503020204020204" pitchFamily="34" charset="-122"/>
              <a:ea typeface="微软雅黑" panose="020B0503020204020204" pitchFamily="34" charset="-122"/>
            </a:endParaRPr>
          </a:p>
          <a:p>
            <a:pPr eaLnBrk="1" hangingPunct="1"/>
            <a:r>
              <a:rPr lang="en-US" altLang="zh-CN" dirty="0">
                <a:solidFill>
                  <a:srgbClr val="000000"/>
                </a:solidFill>
                <a:latin typeface="微软雅黑" panose="020B0503020204020204" pitchFamily="34" charset="-122"/>
                <a:ea typeface="微软雅黑" panose="020B0503020204020204" pitchFamily="34" charset="-122"/>
              </a:rPr>
              <a:t>  </a:t>
            </a:r>
            <a:r>
              <a:rPr lang="zh-CN" altLang="en-US" dirty="0">
                <a:solidFill>
                  <a:srgbClr val="FFFFFF"/>
                </a:solidFill>
                <a:latin typeface="微软雅黑" panose="020B0503020204020204" pitchFamily="34" charset="-122"/>
                <a:ea typeface="微软雅黑" panose="020B0503020204020204" pitchFamily="34" charset="-122"/>
              </a:rPr>
              <a:t>添加</a:t>
            </a:r>
            <a:endParaRPr lang="en-US" altLang="zh-CN"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dirty="0">
                <a:solidFill>
                  <a:srgbClr val="FFFFFF"/>
                </a:solidFill>
                <a:latin typeface="微软雅黑" panose="020B0503020204020204" pitchFamily="34" charset="-122"/>
                <a:ea typeface="微软雅黑" panose="020B0503020204020204" pitchFamily="34" charset="-122"/>
              </a:rPr>
              <a:t>  标题</a:t>
            </a:r>
          </a:p>
        </p:txBody>
      </p:sp>
      <p:sp>
        <p:nvSpPr>
          <p:cNvPr id="31" name="文本框 12"/>
          <p:cNvSpPr txBox="1">
            <a:spLocks noChangeArrowheads="1"/>
          </p:cNvSpPr>
          <p:nvPr/>
        </p:nvSpPr>
        <p:spPr bwMode="auto">
          <a:xfrm>
            <a:off x="5760671" y="4436444"/>
            <a:ext cx="830263"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dirty="0">
                <a:solidFill>
                  <a:srgbClr val="000000"/>
                </a:solidFill>
                <a:latin typeface="微软雅黑" panose="020B0503020204020204" pitchFamily="34" charset="-122"/>
                <a:ea typeface="微软雅黑" panose="020B0503020204020204" pitchFamily="34" charset="-122"/>
              </a:rPr>
              <a:t>  </a:t>
            </a:r>
            <a:r>
              <a:rPr lang="zh-CN" altLang="en-US" dirty="0">
                <a:solidFill>
                  <a:srgbClr val="FFFFFF"/>
                </a:solidFill>
                <a:latin typeface="微软雅黑" panose="020B0503020204020204" pitchFamily="34" charset="-122"/>
                <a:ea typeface="微软雅黑" panose="020B0503020204020204" pitchFamily="34" charset="-122"/>
              </a:rPr>
              <a:t>单击</a:t>
            </a:r>
            <a:endParaRPr lang="en-US" altLang="zh-CN" dirty="0">
              <a:solidFill>
                <a:srgbClr val="FFFFFF"/>
              </a:solidFill>
              <a:latin typeface="微软雅黑" panose="020B0503020204020204" pitchFamily="34" charset="-122"/>
              <a:ea typeface="微软雅黑" panose="020B0503020204020204" pitchFamily="34" charset="-122"/>
            </a:endParaRPr>
          </a:p>
          <a:p>
            <a:pPr eaLnBrk="1" hangingPunct="1"/>
            <a:r>
              <a:rPr lang="en-US" altLang="zh-CN" dirty="0">
                <a:solidFill>
                  <a:srgbClr val="000000"/>
                </a:solidFill>
                <a:latin typeface="微软雅黑" panose="020B0503020204020204" pitchFamily="34" charset="-122"/>
                <a:ea typeface="微软雅黑" panose="020B0503020204020204" pitchFamily="34" charset="-122"/>
              </a:rPr>
              <a:t>  </a:t>
            </a:r>
            <a:r>
              <a:rPr lang="zh-CN" altLang="en-US" dirty="0">
                <a:solidFill>
                  <a:srgbClr val="FFFFFF"/>
                </a:solidFill>
                <a:latin typeface="微软雅黑" panose="020B0503020204020204" pitchFamily="34" charset="-122"/>
                <a:ea typeface="微软雅黑" panose="020B0503020204020204" pitchFamily="34" charset="-122"/>
              </a:rPr>
              <a:t>添加</a:t>
            </a:r>
            <a:endParaRPr lang="en-US" altLang="zh-CN"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dirty="0">
                <a:solidFill>
                  <a:srgbClr val="FFFFFF"/>
                </a:solidFill>
                <a:latin typeface="微软雅黑" panose="020B0503020204020204" pitchFamily="34" charset="-122"/>
                <a:ea typeface="微软雅黑" panose="020B0503020204020204" pitchFamily="34" charset="-122"/>
              </a:rPr>
              <a:t> </a:t>
            </a:r>
            <a:r>
              <a:rPr lang="en-US" altLang="zh-CN" dirty="0">
                <a:solidFill>
                  <a:srgbClr val="FFFFFF"/>
                </a:solidFill>
                <a:latin typeface="微软雅黑" panose="020B0503020204020204" pitchFamily="34" charset="-122"/>
                <a:ea typeface="微软雅黑" panose="020B0503020204020204" pitchFamily="34" charset="-122"/>
              </a:rPr>
              <a:t> </a:t>
            </a:r>
            <a:r>
              <a:rPr lang="zh-CN" altLang="en-US" dirty="0">
                <a:solidFill>
                  <a:srgbClr val="FFFFFF"/>
                </a:solidFill>
                <a:latin typeface="微软雅黑" panose="020B0503020204020204" pitchFamily="34" charset="-122"/>
                <a:ea typeface="微软雅黑" panose="020B0503020204020204" pitchFamily="34" charset="-122"/>
              </a:rPr>
              <a:t>标题</a:t>
            </a:r>
          </a:p>
        </p:txBody>
      </p:sp>
      <p:sp>
        <p:nvSpPr>
          <p:cNvPr id="32" name="文本框 13"/>
          <p:cNvSpPr txBox="1">
            <a:spLocks noChangeArrowheads="1"/>
          </p:cNvSpPr>
          <p:nvPr/>
        </p:nvSpPr>
        <p:spPr bwMode="auto">
          <a:xfrm>
            <a:off x="7758232" y="4968139"/>
            <a:ext cx="2613025"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b="1" dirty="0" smtClean="0">
                <a:solidFill>
                  <a:schemeClr val="bg1"/>
                </a:solidFill>
                <a:latin typeface="微软雅黑" panose="020B0503020204020204" pitchFamily="34" charset="-122"/>
                <a:ea typeface="微软雅黑" panose="020B0503020204020204" pitchFamily="34" charset="-122"/>
              </a:rPr>
              <a:t>单击添加标题</a:t>
            </a:r>
            <a:endParaRPr lang="en-US" altLang="zh-CN" b="1" dirty="0" smtClean="0">
              <a:solidFill>
                <a:schemeClr val="bg1"/>
              </a:solidFill>
              <a:latin typeface="微软雅黑" panose="020B0503020204020204" pitchFamily="34" charset="-122"/>
              <a:ea typeface="微软雅黑" panose="020B0503020204020204" pitchFamily="34" charset="-122"/>
            </a:endParaRPr>
          </a:p>
          <a:p>
            <a:endParaRPr lang="en-US" altLang="zh-CN" sz="1200" b="1" dirty="0" smtClean="0">
              <a:solidFill>
                <a:schemeClr val="bg1"/>
              </a:solidFill>
              <a:latin typeface="微软雅黑" panose="020B0503020204020204" pitchFamily="34" charset="-122"/>
              <a:ea typeface="微软雅黑" panose="020B0503020204020204" pitchFamily="34" charset="-122"/>
            </a:endParaRPr>
          </a:p>
          <a:p>
            <a:r>
              <a:rPr lang="zh-CN" altLang="en-US" sz="12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这里是内容这里是内容这里是内容这里是内容这里是内容这里是内容这里是内容这里是内容这里是内容这里是内容。</a:t>
            </a:r>
            <a:endParaRPr lang="zh-CN" altLang="en-US" sz="1200" dirty="0">
              <a:solidFill>
                <a:schemeClr val="bg1"/>
              </a:solidFill>
              <a:latin typeface="微软雅黑" panose="020B0503020204020204" pitchFamily="34" charset="-122"/>
              <a:ea typeface="微软雅黑" panose="020B0503020204020204" pitchFamily="34" charset="-122"/>
            </a:endParaRPr>
          </a:p>
        </p:txBody>
      </p:sp>
      <p:sp>
        <p:nvSpPr>
          <p:cNvPr id="33" name="文本框 14"/>
          <p:cNvSpPr txBox="1">
            <a:spLocks noChangeArrowheads="1"/>
          </p:cNvSpPr>
          <p:nvPr/>
        </p:nvSpPr>
        <p:spPr bwMode="auto">
          <a:xfrm>
            <a:off x="2099406" y="4932965"/>
            <a:ext cx="2613025"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a:r>
              <a:rPr lang="zh-CN" altLang="en-US" b="1" dirty="0" smtClean="0">
                <a:solidFill>
                  <a:schemeClr val="bg1"/>
                </a:solidFill>
                <a:latin typeface="微软雅黑" panose="020B0503020204020204" pitchFamily="34" charset="-122"/>
                <a:ea typeface="微软雅黑" panose="020B0503020204020204" pitchFamily="34" charset="-122"/>
              </a:rPr>
              <a:t>单击添加标题</a:t>
            </a:r>
            <a:endParaRPr lang="en-US" altLang="zh-CN" b="1" dirty="0" smtClean="0">
              <a:solidFill>
                <a:schemeClr val="bg1"/>
              </a:solidFill>
              <a:latin typeface="微软雅黑" panose="020B0503020204020204" pitchFamily="34" charset="-122"/>
              <a:ea typeface="微软雅黑" panose="020B0503020204020204" pitchFamily="34" charset="-122"/>
            </a:endParaRPr>
          </a:p>
          <a:p>
            <a:pPr algn="r"/>
            <a:endParaRPr lang="en-US" altLang="zh-CN" sz="1200" b="1" dirty="0" smtClean="0">
              <a:solidFill>
                <a:schemeClr val="bg1"/>
              </a:solidFill>
              <a:latin typeface="微软雅黑" panose="020B0503020204020204" pitchFamily="34" charset="-122"/>
              <a:ea typeface="微软雅黑" panose="020B0503020204020204" pitchFamily="34" charset="-122"/>
            </a:endParaRPr>
          </a:p>
          <a:p>
            <a:pPr algn="r"/>
            <a:r>
              <a:rPr lang="zh-CN" altLang="en-US" sz="12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这里是内容这里是内容这里是内容这里是内容这里是内容这里是内容这里是内容这里是内容这里是内容这里是内容。</a:t>
            </a:r>
            <a:endParaRPr lang="zh-CN" altLang="en-US" sz="1200" dirty="0">
              <a:solidFill>
                <a:schemeClr val="bg1"/>
              </a:solidFill>
              <a:latin typeface="微软雅黑" panose="020B0503020204020204" pitchFamily="34" charset="-122"/>
              <a:ea typeface="微软雅黑" panose="020B0503020204020204" pitchFamily="34" charset="-122"/>
            </a:endParaRPr>
          </a:p>
        </p:txBody>
      </p:sp>
      <p:sp>
        <p:nvSpPr>
          <p:cNvPr id="34" name="文本框 15"/>
          <p:cNvSpPr txBox="1">
            <a:spLocks noChangeArrowheads="1"/>
          </p:cNvSpPr>
          <p:nvPr/>
        </p:nvSpPr>
        <p:spPr bwMode="auto">
          <a:xfrm>
            <a:off x="7758232" y="1845644"/>
            <a:ext cx="2613025"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a:t>
            </a:r>
            <a:r>
              <a:rPr lang="zh-CN" altLang="en-US" b="1" dirty="0" smtClean="0">
                <a:solidFill>
                  <a:schemeClr val="bg1"/>
                </a:solidFill>
                <a:latin typeface="微软雅黑" panose="020B0503020204020204" pitchFamily="34" charset="-122"/>
                <a:ea typeface="微软雅黑" panose="020B0503020204020204" pitchFamily="34" charset="-122"/>
              </a:rPr>
              <a:t>标题</a:t>
            </a:r>
            <a:endParaRPr lang="en-US" altLang="zh-CN" b="1" dirty="0" smtClean="0">
              <a:solidFill>
                <a:schemeClr val="bg1"/>
              </a:solidFill>
              <a:latin typeface="微软雅黑" panose="020B0503020204020204" pitchFamily="34" charset="-122"/>
              <a:ea typeface="微软雅黑" panose="020B0503020204020204" pitchFamily="34" charset="-122"/>
            </a:endParaRPr>
          </a:p>
          <a:p>
            <a:pPr eaLnBrk="1" hangingPunct="1"/>
            <a:endParaRPr lang="en-US" altLang="zh-CN" sz="1200" b="1" dirty="0">
              <a:solidFill>
                <a:schemeClr val="bg1"/>
              </a:solidFill>
              <a:latin typeface="微软雅黑" panose="020B0503020204020204" pitchFamily="34" charset="-122"/>
              <a:ea typeface="微软雅黑" panose="020B0503020204020204" pitchFamily="34" charset="-122"/>
            </a:endParaRPr>
          </a:p>
          <a:p>
            <a:r>
              <a:rPr lang="zh-CN" altLang="en-US" sz="12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这里是内容这里是内容这里是内容这里是内容这里是内容这里是内容这里是内容这里是内容这里是内容这里是内容。</a:t>
            </a:r>
            <a:endParaRPr lang="zh-CN" altLang="en-US" sz="1200" dirty="0">
              <a:solidFill>
                <a:schemeClr val="bg1"/>
              </a:solidFill>
              <a:latin typeface="微软雅黑" panose="020B0503020204020204" pitchFamily="34" charset="-122"/>
              <a:ea typeface="微软雅黑" panose="020B0503020204020204" pitchFamily="34" charset="-122"/>
            </a:endParaRPr>
          </a:p>
        </p:txBody>
      </p:sp>
      <p:sp>
        <p:nvSpPr>
          <p:cNvPr id="35" name="文本框 16"/>
          <p:cNvSpPr txBox="1">
            <a:spLocks noChangeArrowheads="1"/>
          </p:cNvSpPr>
          <p:nvPr/>
        </p:nvSpPr>
        <p:spPr bwMode="auto">
          <a:xfrm>
            <a:off x="2073395" y="1845644"/>
            <a:ext cx="2613025"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b="1" dirty="0" smtClean="0">
                <a:solidFill>
                  <a:schemeClr val="bg1"/>
                </a:solidFill>
                <a:latin typeface="微软雅黑" panose="020B0503020204020204" pitchFamily="34" charset="-122"/>
                <a:ea typeface="微软雅黑" panose="020B0503020204020204" pitchFamily="34" charset="-122"/>
              </a:rPr>
              <a:t>单击添加标题</a:t>
            </a:r>
            <a:endParaRPr lang="en-US" altLang="zh-CN" b="1" dirty="0" smtClean="0">
              <a:solidFill>
                <a:schemeClr val="bg1"/>
              </a:solidFill>
              <a:latin typeface="微软雅黑" panose="020B0503020204020204" pitchFamily="34" charset="-122"/>
              <a:ea typeface="微软雅黑" panose="020B0503020204020204" pitchFamily="34" charset="-122"/>
            </a:endParaRPr>
          </a:p>
          <a:p>
            <a:pPr algn="r" eaLnBrk="1" hangingPunct="1"/>
            <a:endParaRPr lang="en-US" altLang="zh-CN" sz="1200" b="1" dirty="0" smtClean="0">
              <a:solidFill>
                <a:schemeClr val="bg1"/>
              </a:solidFill>
              <a:latin typeface="微软雅黑" panose="020B0503020204020204" pitchFamily="34" charset="-122"/>
              <a:ea typeface="微软雅黑" panose="020B0503020204020204" pitchFamily="34" charset="-122"/>
            </a:endParaRPr>
          </a:p>
          <a:p>
            <a:pPr algn="r"/>
            <a:r>
              <a:rPr lang="zh-CN" altLang="en-US" sz="12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这里是内容这里是内容这里是内容这里是内容这里是内容这里是内容这里是内容这里是内容这里是内容这里是内容。</a:t>
            </a:r>
            <a:endParaRPr lang="zh-CN" altLang="en-US" sz="1200" dirty="0">
              <a:solidFill>
                <a:schemeClr val="bg1"/>
              </a:solidFill>
              <a:latin typeface="微软雅黑" panose="020B0503020204020204" pitchFamily="34" charset="-122"/>
              <a:ea typeface="微软雅黑" panose="020B0503020204020204" pitchFamily="34" charset="-122"/>
            </a:endParaRPr>
          </a:p>
        </p:txBody>
      </p:sp>
      <p:sp>
        <p:nvSpPr>
          <p:cNvPr id="36" name="文本框 17"/>
          <p:cNvSpPr txBox="1">
            <a:spLocks noChangeArrowheads="1"/>
          </p:cNvSpPr>
          <p:nvPr/>
        </p:nvSpPr>
        <p:spPr bwMode="auto">
          <a:xfrm>
            <a:off x="4610220" y="5134944"/>
            <a:ext cx="695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03</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7" name="文本框 18"/>
          <p:cNvSpPr txBox="1">
            <a:spLocks noChangeArrowheads="1"/>
          </p:cNvSpPr>
          <p:nvPr/>
        </p:nvSpPr>
        <p:spPr bwMode="auto">
          <a:xfrm>
            <a:off x="7150220" y="1845644"/>
            <a:ext cx="695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02</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8" name="文本框 19"/>
          <p:cNvSpPr txBox="1">
            <a:spLocks noChangeArrowheads="1"/>
          </p:cNvSpPr>
          <p:nvPr/>
        </p:nvSpPr>
        <p:spPr bwMode="auto">
          <a:xfrm>
            <a:off x="4651495" y="1878982"/>
            <a:ext cx="695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01</a:t>
            </a:r>
            <a:endParaRPr lang="zh-CN" altLang="en-US" sz="2800" dirty="0">
              <a:solidFill>
                <a:schemeClr val="bg1"/>
              </a:solidFill>
              <a:latin typeface="微软雅黑" panose="020B0503020204020204" pitchFamily="34" charset="-122"/>
              <a:ea typeface="微软雅黑" panose="020B0503020204020204" pitchFamily="34" charset="-122"/>
            </a:endParaRPr>
          </a:p>
        </p:txBody>
      </p:sp>
      <p:sp>
        <p:nvSpPr>
          <p:cNvPr id="39" name="文本框 20"/>
          <p:cNvSpPr txBox="1">
            <a:spLocks noChangeArrowheads="1"/>
          </p:cNvSpPr>
          <p:nvPr/>
        </p:nvSpPr>
        <p:spPr bwMode="auto">
          <a:xfrm>
            <a:off x="7056557" y="5134944"/>
            <a:ext cx="695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a:solidFill>
                  <a:schemeClr val="bg1"/>
                </a:solidFill>
                <a:latin typeface="微软雅黑" panose="020B0503020204020204" pitchFamily="34" charset="-122"/>
                <a:ea typeface="微软雅黑" panose="020B0503020204020204" pitchFamily="34" charset="-122"/>
              </a:rPr>
              <a:t>04</a:t>
            </a:r>
            <a:endParaRPr lang="zh-CN" altLang="en-US" sz="2800" dirty="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0" presetClass="entr" presetSubtype="0" decel="100000"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anim calcmode="lin" valueType="num">
                                      <p:cBhvr>
                                        <p:cTn id="18" dur="1000" fill="hold"/>
                                        <p:tgtEl>
                                          <p:spTgt spid="24"/>
                                        </p:tgtEl>
                                        <p:attrNameLst>
                                          <p:attrName>ppt_w</p:attrName>
                                        </p:attrNameLst>
                                      </p:cBhvr>
                                      <p:tavLst>
                                        <p:tav tm="0">
                                          <p:val>
                                            <p:strVal val="#ppt_w+.3"/>
                                          </p:val>
                                        </p:tav>
                                        <p:tav tm="100000">
                                          <p:val>
                                            <p:strVal val="#ppt_w"/>
                                          </p:val>
                                        </p:tav>
                                      </p:tavLst>
                                    </p:anim>
                                    <p:anim calcmode="lin" valueType="num">
                                      <p:cBhvr>
                                        <p:cTn id="19" dur="1000" fill="hold"/>
                                        <p:tgtEl>
                                          <p:spTgt spid="24"/>
                                        </p:tgtEl>
                                        <p:attrNameLst>
                                          <p:attrName>ppt_h</p:attrName>
                                        </p:attrNameLst>
                                      </p:cBhvr>
                                      <p:tavLst>
                                        <p:tav tm="0">
                                          <p:val>
                                            <p:strVal val="#ppt_h"/>
                                          </p:val>
                                        </p:tav>
                                        <p:tav tm="100000">
                                          <p:val>
                                            <p:strVal val="#ppt_h"/>
                                          </p:val>
                                        </p:tav>
                                      </p:tavLst>
                                    </p:anim>
                                    <p:animEffect transition="in" filter="fade">
                                      <p:cBhvr>
                                        <p:cTn id="20" dur="1000"/>
                                        <p:tgtEl>
                                          <p:spTgt spid="24"/>
                                        </p:tgtEl>
                                      </p:cBhvr>
                                    </p:animEffect>
                                  </p:childTnLst>
                                </p:cTn>
                              </p:par>
                              <p:par>
                                <p:cTn id="21" presetID="50" presetClass="entr" presetSubtype="0" decel="10000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p:cTn id="23" dur="1000" fill="hold"/>
                                        <p:tgtEl>
                                          <p:spTgt spid="26"/>
                                        </p:tgtEl>
                                        <p:attrNameLst>
                                          <p:attrName>ppt_w</p:attrName>
                                        </p:attrNameLst>
                                      </p:cBhvr>
                                      <p:tavLst>
                                        <p:tav tm="0">
                                          <p:val>
                                            <p:strVal val="#ppt_w+.3"/>
                                          </p:val>
                                        </p:tav>
                                        <p:tav tm="100000">
                                          <p:val>
                                            <p:strVal val="#ppt_w"/>
                                          </p:val>
                                        </p:tav>
                                      </p:tavLst>
                                    </p:anim>
                                    <p:anim calcmode="lin" valueType="num">
                                      <p:cBhvr>
                                        <p:cTn id="24" dur="1000" fill="hold"/>
                                        <p:tgtEl>
                                          <p:spTgt spid="26"/>
                                        </p:tgtEl>
                                        <p:attrNameLst>
                                          <p:attrName>ppt_h</p:attrName>
                                        </p:attrNameLst>
                                      </p:cBhvr>
                                      <p:tavLst>
                                        <p:tav tm="0">
                                          <p:val>
                                            <p:strVal val="#ppt_h"/>
                                          </p:val>
                                        </p:tav>
                                        <p:tav tm="100000">
                                          <p:val>
                                            <p:strVal val="#ppt_h"/>
                                          </p:val>
                                        </p:tav>
                                      </p:tavLst>
                                    </p:anim>
                                    <p:animEffect transition="in" filter="fade">
                                      <p:cBhvr>
                                        <p:cTn id="25" dur="1000"/>
                                        <p:tgtEl>
                                          <p:spTgt spid="26"/>
                                        </p:tgtEl>
                                      </p:cBhvr>
                                    </p:animEffect>
                                  </p:childTnLst>
                                </p:cTn>
                              </p:par>
                              <p:par>
                                <p:cTn id="26" presetID="50" presetClass="entr" presetSubtype="0" decel="100000" fill="hold" grpId="0" nodeType="withEffect">
                                  <p:stCondLst>
                                    <p:cond delay="0"/>
                                  </p:stCondLst>
                                  <p:childTnLst>
                                    <p:set>
                                      <p:cBhvr>
                                        <p:cTn id="27" dur="1" fill="hold">
                                          <p:stCondLst>
                                            <p:cond delay="0"/>
                                          </p:stCondLst>
                                        </p:cTn>
                                        <p:tgtEl>
                                          <p:spTgt spid="27"/>
                                        </p:tgtEl>
                                        <p:attrNameLst>
                                          <p:attrName>style.visibility</p:attrName>
                                        </p:attrNameLst>
                                      </p:cBhvr>
                                      <p:to>
                                        <p:strVal val="visible"/>
                                      </p:to>
                                    </p:set>
                                    <p:anim calcmode="lin" valueType="num">
                                      <p:cBhvr>
                                        <p:cTn id="28" dur="1000" fill="hold"/>
                                        <p:tgtEl>
                                          <p:spTgt spid="27"/>
                                        </p:tgtEl>
                                        <p:attrNameLst>
                                          <p:attrName>ppt_w</p:attrName>
                                        </p:attrNameLst>
                                      </p:cBhvr>
                                      <p:tavLst>
                                        <p:tav tm="0">
                                          <p:val>
                                            <p:strVal val="#ppt_w+.3"/>
                                          </p:val>
                                        </p:tav>
                                        <p:tav tm="100000">
                                          <p:val>
                                            <p:strVal val="#ppt_w"/>
                                          </p:val>
                                        </p:tav>
                                      </p:tavLst>
                                    </p:anim>
                                    <p:anim calcmode="lin" valueType="num">
                                      <p:cBhvr>
                                        <p:cTn id="29" dur="1000" fill="hold"/>
                                        <p:tgtEl>
                                          <p:spTgt spid="27"/>
                                        </p:tgtEl>
                                        <p:attrNameLst>
                                          <p:attrName>ppt_h</p:attrName>
                                        </p:attrNameLst>
                                      </p:cBhvr>
                                      <p:tavLst>
                                        <p:tav tm="0">
                                          <p:val>
                                            <p:strVal val="#ppt_h"/>
                                          </p:val>
                                        </p:tav>
                                        <p:tav tm="100000">
                                          <p:val>
                                            <p:strVal val="#ppt_h"/>
                                          </p:val>
                                        </p:tav>
                                      </p:tavLst>
                                    </p:anim>
                                    <p:animEffect transition="in" filter="fade">
                                      <p:cBhvr>
                                        <p:cTn id="30" dur="1000"/>
                                        <p:tgtEl>
                                          <p:spTgt spid="27"/>
                                        </p:tgtEl>
                                      </p:cBhvr>
                                    </p:animEffect>
                                  </p:childTnLst>
                                </p:cTn>
                              </p:par>
                              <p:par>
                                <p:cTn id="31" presetID="50" presetClass="entr" presetSubtype="0" decel="10000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strVal val="#ppt_w+.3"/>
                                          </p:val>
                                        </p:tav>
                                        <p:tav tm="100000">
                                          <p:val>
                                            <p:strVal val="#ppt_w"/>
                                          </p:val>
                                        </p:tav>
                                      </p:tavLst>
                                    </p:anim>
                                    <p:anim calcmode="lin" valueType="num">
                                      <p:cBhvr>
                                        <p:cTn id="34" dur="1000" fill="hold"/>
                                        <p:tgtEl>
                                          <p:spTgt spid="25"/>
                                        </p:tgtEl>
                                        <p:attrNameLst>
                                          <p:attrName>ppt_h</p:attrName>
                                        </p:attrNameLst>
                                      </p:cBhvr>
                                      <p:tavLst>
                                        <p:tav tm="0">
                                          <p:val>
                                            <p:strVal val="#ppt_h"/>
                                          </p:val>
                                        </p:tav>
                                        <p:tav tm="100000">
                                          <p:val>
                                            <p:strVal val="#ppt_h"/>
                                          </p:val>
                                        </p:tav>
                                      </p:tavLst>
                                    </p:anim>
                                    <p:animEffect transition="in" filter="fade">
                                      <p:cBhvr>
                                        <p:cTn id="35" dur="10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20" presetClass="entr" presetSubtype="0" fill="hold" grpId="0" nodeType="click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wedge">
                                      <p:cBhvr>
                                        <p:cTn id="40" dur="2000"/>
                                        <p:tgtEl>
                                          <p:spTgt spid="38"/>
                                        </p:tgtEl>
                                      </p:cBhvr>
                                    </p:animEffect>
                                  </p:childTnLst>
                                </p:cTn>
                              </p:par>
                              <p:par>
                                <p:cTn id="41" presetID="20" presetClass="entr" presetSubtype="0" fill="hold" grpId="0" nodeType="with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wedge">
                                      <p:cBhvr>
                                        <p:cTn id="43" dur="2000"/>
                                        <p:tgtEl>
                                          <p:spTgt spid="37"/>
                                        </p:tgtEl>
                                      </p:cBhvr>
                                    </p:animEffect>
                                  </p:childTnLst>
                                </p:cTn>
                              </p:par>
                              <p:par>
                                <p:cTn id="44" presetID="20" presetClass="entr" presetSubtype="0" fill="hold" grpId="0" nodeType="with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edge">
                                      <p:cBhvr>
                                        <p:cTn id="46" dur="2000"/>
                                        <p:tgtEl>
                                          <p:spTgt spid="39"/>
                                        </p:tgtEl>
                                      </p:cBhvr>
                                    </p:animEffect>
                                  </p:childTnLst>
                                </p:cTn>
                              </p:par>
                              <p:par>
                                <p:cTn id="47" presetID="20" presetClass="entr" presetSubtype="0" fill="hold" grpId="0" nodeType="with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edge">
                                      <p:cBhvr>
                                        <p:cTn id="49" dur="2000"/>
                                        <p:tgtEl>
                                          <p:spTgt spid="36"/>
                                        </p:tgtEl>
                                      </p:cBhvr>
                                    </p:animEffect>
                                  </p:childTnLst>
                                </p:cTn>
                              </p:par>
                            </p:childTnLst>
                          </p:cTn>
                        </p:par>
                      </p:childTnLst>
                    </p:cTn>
                  </p:par>
                  <p:par>
                    <p:cTn id="50" fill="hold">
                      <p:stCondLst>
                        <p:cond delay="indefinite"/>
                      </p:stCondLst>
                      <p:childTnLst>
                        <p:par>
                          <p:cTn id="51" fill="hold">
                            <p:stCondLst>
                              <p:cond delay="0"/>
                            </p:stCondLst>
                            <p:childTnLst>
                              <p:par>
                                <p:cTn id="52" presetID="17" presetClass="entr" presetSubtype="10" fill="hold" grpId="0" nodeType="clickEffect">
                                  <p:stCondLst>
                                    <p:cond delay="0"/>
                                  </p:stCondLst>
                                  <p:childTnLst>
                                    <p:set>
                                      <p:cBhvr>
                                        <p:cTn id="53" dur="1" fill="hold">
                                          <p:stCondLst>
                                            <p:cond delay="0"/>
                                          </p:stCondLst>
                                        </p:cTn>
                                        <p:tgtEl>
                                          <p:spTgt spid="29"/>
                                        </p:tgtEl>
                                        <p:attrNameLst>
                                          <p:attrName>style.visibility</p:attrName>
                                        </p:attrNameLst>
                                      </p:cBhvr>
                                      <p:to>
                                        <p:strVal val="visible"/>
                                      </p:to>
                                    </p:set>
                                    <p:anim calcmode="lin" valueType="num">
                                      <p:cBhvr>
                                        <p:cTn id="54" dur="500" fill="hold"/>
                                        <p:tgtEl>
                                          <p:spTgt spid="29"/>
                                        </p:tgtEl>
                                        <p:attrNameLst>
                                          <p:attrName>ppt_w</p:attrName>
                                        </p:attrNameLst>
                                      </p:cBhvr>
                                      <p:tavLst>
                                        <p:tav tm="0">
                                          <p:val>
                                            <p:fltVal val="0"/>
                                          </p:val>
                                        </p:tav>
                                        <p:tav tm="100000">
                                          <p:val>
                                            <p:strVal val="#ppt_w"/>
                                          </p:val>
                                        </p:tav>
                                      </p:tavLst>
                                    </p:anim>
                                    <p:anim calcmode="lin" valueType="num">
                                      <p:cBhvr>
                                        <p:cTn id="55" dur="500" fill="hold"/>
                                        <p:tgtEl>
                                          <p:spTgt spid="29"/>
                                        </p:tgtEl>
                                        <p:attrNameLst>
                                          <p:attrName>ppt_h</p:attrName>
                                        </p:attrNameLst>
                                      </p:cBhvr>
                                      <p:tavLst>
                                        <p:tav tm="0">
                                          <p:val>
                                            <p:strVal val="#ppt_h"/>
                                          </p:val>
                                        </p:tav>
                                        <p:tav tm="100000">
                                          <p:val>
                                            <p:strVal val="#ppt_h"/>
                                          </p:val>
                                        </p:tav>
                                      </p:tavLst>
                                    </p:anim>
                                  </p:childTnLst>
                                </p:cTn>
                              </p:par>
                              <p:par>
                                <p:cTn id="56" presetID="17" presetClass="entr" presetSubtype="10" fill="hold" grpId="0" nodeType="withEffect">
                                  <p:stCondLst>
                                    <p:cond delay="0"/>
                                  </p:stCondLst>
                                  <p:childTnLst>
                                    <p:set>
                                      <p:cBhvr>
                                        <p:cTn id="57" dur="1" fill="hold">
                                          <p:stCondLst>
                                            <p:cond delay="0"/>
                                          </p:stCondLst>
                                        </p:cTn>
                                        <p:tgtEl>
                                          <p:spTgt spid="30"/>
                                        </p:tgtEl>
                                        <p:attrNameLst>
                                          <p:attrName>style.visibility</p:attrName>
                                        </p:attrNameLst>
                                      </p:cBhvr>
                                      <p:to>
                                        <p:strVal val="visible"/>
                                      </p:to>
                                    </p:set>
                                    <p:anim calcmode="lin" valueType="num">
                                      <p:cBhvr>
                                        <p:cTn id="58" dur="500" fill="hold"/>
                                        <p:tgtEl>
                                          <p:spTgt spid="30"/>
                                        </p:tgtEl>
                                        <p:attrNameLst>
                                          <p:attrName>ppt_w</p:attrName>
                                        </p:attrNameLst>
                                      </p:cBhvr>
                                      <p:tavLst>
                                        <p:tav tm="0">
                                          <p:val>
                                            <p:fltVal val="0"/>
                                          </p:val>
                                        </p:tav>
                                        <p:tav tm="100000">
                                          <p:val>
                                            <p:strVal val="#ppt_w"/>
                                          </p:val>
                                        </p:tav>
                                      </p:tavLst>
                                    </p:anim>
                                    <p:anim calcmode="lin" valueType="num">
                                      <p:cBhvr>
                                        <p:cTn id="59" dur="500" fill="hold"/>
                                        <p:tgtEl>
                                          <p:spTgt spid="30"/>
                                        </p:tgtEl>
                                        <p:attrNameLst>
                                          <p:attrName>ppt_h</p:attrName>
                                        </p:attrNameLst>
                                      </p:cBhvr>
                                      <p:tavLst>
                                        <p:tav tm="0">
                                          <p:val>
                                            <p:strVal val="#ppt_h"/>
                                          </p:val>
                                        </p:tav>
                                        <p:tav tm="100000">
                                          <p:val>
                                            <p:strVal val="#ppt_h"/>
                                          </p:val>
                                        </p:tav>
                                      </p:tavLst>
                                    </p:anim>
                                  </p:childTnLst>
                                </p:cTn>
                              </p:par>
                              <p:par>
                                <p:cTn id="60" presetID="17" presetClass="entr" presetSubtype="10" fill="hold" grpId="0" nodeType="withEffect">
                                  <p:stCondLst>
                                    <p:cond delay="0"/>
                                  </p:stCondLst>
                                  <p:childTnLst>
                                    <p:set>
                                      <p:cBhvr>
                                        <p:cTn id="61" dur="1" fill="hold">
                                          <p:stCondLst>
                                            <p:cond delay="0"/>
                                          </p:stCondLst>
                                        </p:cTn>
                                        <p:tgtEl>
                                          <p:spTgt spid="28"/>
                                        </p:tgtEl>
                                        <p:attrNameLst>
                                          <p:attrName>style.visibility</p:attrName>
                                        </p:attrNameLst>
                                      </p:cBhvr>
                                      <p:to>
                                        <p:strVal val="visible"/>
                                      </p:to>
                                    </p:set>
                                    <p:anim calcmode="lin" valueType="num">
                                      <p:cBhvr>
                                        <p:cTn id="62" dur="500" fill="hold"/>
                                        <p:tgtEl>
                                          <p:spTgt spid="28"/>
                                        </p:tgtEl>
                                        <p:attrNameLst>
                                          <p:attrName>ppt_w</p:attrName>
                                        </p:attrNameLst>
                                      </p:cBhvr>
                                      <p:tavLst>
                                        <p:tav tm="0">
                                          <p:val>
                                            <p:fltVal val="0"/>
                                          </p:val>
                                        </p:tav>
                                        <p:tav tm="100000">
                                          <p:val>
                                            <p:strVal val="#ppt_w"/>
                                          </p:val>
                                        </p:tav>
                                      </p:tavLst>
                                    </p:anim>
                                    <p:anim calcmode="lin" valueType="num">
                                      <p:cBhvr>
                                        <p:cTn id="63" dur="500" fill="hold"/>
                                        <p:tgtEl>
                                          <p:spTgt spid="28"/>
                                        </p:tgtEl>
                                        <p:attrNameLst>
                                          <p:attrName>ppt_h</p:attrName>
                                        </p:attrNameLst>
                                      </p:cBhvr>
                                      <p:tavLst>
                                        <p:tav tm="0">
                                          <p:val>
                                            <p:strVal val="#ppt_h"/>
                                          </p:val>
                                        </p:tav>
                                        <p:tav tm="100000">
                                          <p:val>
                                            <p:strVal val="#ppt_h"/>
                                          </p:val>
                                        </p:tav>
                                      </p:tavLst>
                                    </p:anim>
                                  </p:childTnLst>
                                </p:cTn>
                              </p:par>
                              <p:par>
                                <p:cTn id="64" presetID="17" presetClass="entr" presetSubtype="10" fill="hold" grpId="0" nodeType="withEffect">
                                  <p:stCondLst>
                                    <p:cond delay="0"/>
                                  </p:stCondLst>
                                  <p:childTnLst>
                                    <p:set>
                                      <p:cBhvr>
                                        <p:cTn id="65" dur="1" fill="hold">
                                          <p:stCondLst>
                                            <p:cond delay="0"/>
                                          </p:stCondLst>
                                        </p:cTn>
                                        <p:tgtEl>
                                          <p:spTgt spid="31"/>
                                        </p:tgtEl>
                                        <p:attrNameLst>
                                          <p:attrName>style.visibility</p:attrName>
                                        </p:attrNameLst>
                                      </p:cBhvr>
                                      <p:to>
                                        <p:strVal val="visible"/>
                                      </p:to>
                                    </p:set>
                                    <p:anim calcmode="lin" valueType="num">
                                      <p:cBhvr>
                                        <p:cTn id="66" dur="500" fill="hold"/>
                                        <p:tgtEl>
                                          <p:spTgt spid="31"/>
                                        </p:tgtEl>
                                        <p:attrNameLst>
                                          <p:attrName>ppt_w</p:attrName>
                                        </p:attrNameLst>
                                      </p:cBhvr>
                                      <p:tavLst>
                                        <p:tav tm="0">
                                          <p:val>
                                            <p:fltVal val="0"/>
                                          </p:val>
                                        </p:tav>
                                        <p:tav tm="100000">
                                          <p:val>
                                            <p:strVal val="#ppt_w"/>
                                          </p:val>
                                        </p:tav>
                                      </p:tavLst>
                                    </p:anim>
                                    <p:anim calcmode="lin" valueType="num">
                                      <p:cBhvr>
                                        <p:cTn id="67" dur="5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17" presetClass="entr" presetSubtype="10" fill="hold" grpId="0" nodeType="clickEffect">
                                  <p:stCondLst>
                                    <p:cond delay="0"/>
                                  </p:stCondLst>
                                  <p:childTnLst>
                                    <p:set>
                                      <p:cBhvr>
                                        <p:cTn id="71" dur="1" fill="hold">
                                          <p:stCondLst>
                                            <p:cond delay="0"/>
                                          </p:stCondLst>
                                        </p:cTn>
                                        <p:tgtEl>
                                          <p:spTgt spid="34"/>
                                        </p:tgtEl>
                                        <p:attrNameLst>
                                          <p:attrName>style.visibility</p:attrName>
                                        </p:attrNameLst>
                                      </p:cBhvr>
                                      <p:to>
                                        <p:strVal val="visible"/>
                                      </p:to>
                                    </p:set>
                                    <p:anim calcmode="lin" valueType="num">
                                      <p:cBhvr>
                                        <p:cTn id="72" dur="500" fill="hold"/>
                                        <p:tgtEl>
                                          <p:spTgt spid="34"/>
                                        </p:tgtEl>
                                        <p:attrNameLst>
                                          <p:attrName>ppt_w</p:attrName>
                                        </p:attrNameLst>
                                      </p:cBhvr>
                                      <p:tavLst>
                                        <p:tav tm="0">
                                          <p:val>
                                            <p:fltVal val="0"/>
                                          </p:val>
                                        </p:tav>
                                        <p:tav tm="100000">
                                          <p:val>
                                            <p:strVal val="#ppt_w"/>
                                          </p:val>
                                        </p:tav>
                                      </p:tavLst>
                                    </p:anim>
                                    <p:anim calcmode="lin" valueType="num">
                                      <p:cBhvr>
                                        <p:cTn id="73" dur="500" fill="hold"/>
                                        <p:tgtEl>
                                          <p:spTgt spid="34"/>
                                        </p:tgtEl>
                                        <p:attrNameLst>
                                          <p:attrName>ppt_h</p:attrName>
                                        </p:attrNameLst>
                                      </p:cBhvr>
                                      <p:tavLst>
                                        <p:tav tm="0">
                                          <p:val>
                                            <p:strVal val="#ppt_h"/>
                                          </p:val>
                                        </p:tav>
                                        <p:tav tm="100000">
                                          <p:val>
                                            <p:strVal val="#ppt_h"/>
                                          </p:val>
                                        </p:tav>
                                      </p:tavLst>
                                    </p:anim>
                                  </p:childTnLst>
                                </p:cTn>
                              </p:par>
                              <p:par>
                                <p:cTn id="74" presetID="17" presetClass="entr" presetSubtype="10" fill="hold" grpId="0" nodeType="withEffect">
                                  <p:stCondLst>
                                    <p:cond delay="0"/>
                                  </p:stCondLst>
                                  <p:childTnLst>
                                    <p:set>
                                      <p:cBhvr>
                                        <p:cTn id="75" dur="1" fill="hold">
                                          <p:stCondLst>
                                            <p:cond delay="0"/>
                                          </p:stCondLst>
                                        </p:cTn>
                                        <p:tgtEl>
                                          <p:spTgt spid="35"/>
                                        </p:tgtEl>
                                        <p:attrNameLst>
                                          <p:attrName>style.visibility</p:attrName>
                                        </p:attrNameLst>
                                      </p:cBhvr>
                                      <p:to>
                                        <p:strVal val="visible"/>
                                      </p:to>
                                    </p:set>
                                    <p:anim calcmode="lin" valueType="num">
                                      <p:cBhvr>
                                        <p:cTn id="76" dur="500" fill="hold"/>
                                        <p:tgtEl>
                                          <p:spTgt spid="35"/>
                                        </p:tgtEl>
                                        <p:attrNameLst>
                                          <p:attrName>ppt_w</p:attrName>
                                        </p:attrNameLst>
                                      </p:cBhvr>
                                      <p:tavLst>
                                        <p:tav tm="0">
                                          <p:val>
                                            <p:fltVal val="0"/>
                                          </p:val>
                                        </p:tav>
                                        <p:tav tm="100000">
                                          <p:val>
                                            <p:strVal val="#ppt_w"/>
                                          </p:val>
                                        </p:tav>
                                      </p:tavLst>
                                    </p:anim>
                                    <p:anim calcmode="lin" valueType="num">
                                      <p:cBhvr>
                                        <p:cTn id="77" dur="500" fill="hold"/>
                                        <p:tgtEl>
                                          <p:spTgt spid="35"/>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50" presetClass="entr" presetSubtype="0" decel="100000" fill="hold" grpId="0" nodeType="clickEffect">
                                  <p:stCondLst>
                                    <p:cond delay="0"/>
                                  </p:stCondLst>
                                  <p:childTnLst>
                                    <p:set>
                                      <p:cBhvr>
                                        <p:cTn id="81" dur="1" fill="hold">
                                          <p:stCondLst>
                                            <p:cond delay="0"/>
                                          </p:stCondLst>
                                        </p:cTn>
                                        <p:tgtEl>
                                          <p:spTgt spid="33"/>
                                        </p:tgtEl>
                                        <p:attrNameLst>
                                          <p:attrName>style.visibility</p:attrName>
                                        </p:attrNameLst>
                                      </p:cBhvr>
                                      <p:to>
                                        <p:strVal val="visible"/>
                                      </p:to>
                                    </p:set>
                                    <p:anim calcmode="lin" valueType="num">
                                      <p:cBhvr>
                                        <p:cTn id="82" dur="1000" fill="hold"/>
                                        <p:tgtEl>
                                          <p:spTgt spid="33"/>
                                        </p:tgtEl>
                                        <p:attrNameLst>
                                          <p:attrName>ppt_w</p:attrName>
                                        </p:attrNameLst>
                                      </p:cBhvr>
                                      <p:tavLst>
                                        <p:tav tm="0">
                                          <p:val>
                                            <p:strVal val="#ppt_w+.3"/>
                                          </p:val>
                                        </p:tav>
                                        <p:tav tm="100000">
                                          <p:val>
                                            <p:strVal val="#ppt_w"/>
                                          </p:val>
                                        </p:tav>
                                      </p:tavLst>
                                    </p:anim>
                                    <p:anim calcmode="lin" valueType="num">
                                      <p:cBhvr>
                                        <p:cTn id="83" dur="1000" fill="hold"/>
                                        <p:tgtEl>
                                          <p:spTgt spid="33"/>
                                        </p:tgtEl>
                                        <p:attrNameLst>
                                          <p:attrName>ppt_h</p:attrName>
                                        </p:attrNameLst>
                                      </p:cBhvr>
                                      <p:tavLst>
                                        <p:tav tm="0">
                                          <p:val>
                                            <p:strVal val="#ppt_h"/>
                                          </p:val>
                                        </p:tav>
                                        <p:tav tm="100000">
                                          <p:val>
                                            <p:strVal val="#ppt_h"/>
                                          </p:val>
                                        </p:tav>
                                      </p:tavLst>
                                    </p:anim>
                                    <p:animEffect transition="in" filter="fade">
                                      <p:cBhvr>
                                        <p:cTn id="84" dur="1000"/>
                                        <p:tgtEl>
                                          <p:spTgt spid="33"/>
                                        </p:tgtEl>
                                      </p:cBhvr>
                                    </p:animEffect>
                                  </p:childTnLst>
                                </p:cTn>
                              </p:par>
                              <p:par>
                                <p:cTn id="85" presetID="50" presetClass="entr" presetSubtype="0" decel="100000"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 calcmode="lin" valueType="num">
                                      <p:cBhvr>
                                        <p:cTn id="87" dur="1000" fill="hold"/>
                                        <p:tgtEl>
                                          <p:spTgt spid="32"/>
                                        </p:tgtEl>
                                        <p:attrNameLst>
                                          <p:attrName>ppt_w</p:attrName>
                                        </p:attrNameLst>
                                      </p:cBhvr>
                                      <p:tavLst>
                                        <p:tav tm="0">
                                          <p:val>
                                            <p:strVal val="#ppt_w+.3"/>
                                          </p:val>
                                        </p:tav>
                                        <p:tav tm="100000">
                                          <p:val>
                                            <p:strVal val="#ppt_w"/>
                                          </p:val>
                                        </p:tav>
                                      </p:tavLst>
                                    </p:anim>
                                    <p:anim calcmode="lin" valueType="num">
                                      <p:cBhvr>
                                        <p:cTn id="88" dur="1000" fill="hold"/>
                                        <p:tgtEl>
                                          <p:spTgt spid="32"/>
                                        </p:tgtEl>
                                        <p:attrNameLst>
                                          <p:attrName>ppt_h</p:attrName>
                                        </p:attrNameLst>
                                      </p:cBhvr>
                                      <p:tavLst>
                                        <p:tav tm="0">
                                          <p:val>
                                            <p:strVal val="#ppt_h"/>
                                          </p:val>
                                        </p:tav>
                                        <p:tav tm="100000">
                                          <p:val>
                                            <p:strVal val="#ppt_h"/>
                                          </p:val>
                                        </p:tav>
                                      </p:tavLst>
                                    </p:anim>
                                    <p:animEffect transition="in" filter="fade">
                                      <p:cBhvr>
                                        <p:cTn id="89"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24" grpId="0" animBg="1"/>
      <p:bldP spid="25" grpId="0" animBg="1"/>
      <p:bldP spid="26" grpId="0" animBg="1"/>
      <p:bldP spid="27" grpId="0" animBg="1"/>
      <p:bldP spid="28" grpId="0"/>
      <p:bldP spid="29" grpId="0"/>
      <p:bldP spid="30" grpId="0"/>
      <p:bldP spid="31" grpId="0"/>
      <p:bldP spid="32" grpId="0"/>
      <p:bldP spid="33" grpId="0"/>
      <p:bldP spid="34" grpId="0"/>
      <p:bldP spid="35" grpId="0"/>
      <p:bldP spid="36" grpId="0"/>
      <p:bldP spid="37" grpId="0"/>
      <p:bldP spid="38" grpId="0"/>
      <p:bldP spid="3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4</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 name="Freeform 673"/>
          <p:cNvSpPr>
            <a:spLocks noEditPoints="1"/>
          </p:cNvSpPr>
          <p:nvPr/>
        </p:nvSpPr>
        <p:spPr bwMode="auto">
          <a:xfrm rot="21275257">
            <a:off x="5541963" y="2219325"/>
            <a:ext cx="2443162" cy="2444750"/>
          </a:xfrm>
          <a:custGeom>
            <a:avLst/>
            <a:gdLst>
              <a:gd name="T0" fmla="*/ 2147483647 w 1816"/>
              <a:gd name="T1" fmla="*/ 2147483647 h 1816"/>
              <a:gd name="T2" fmla="*/ 2147483647 w 1816"/>
              <a:gd name="T3" fmla="*/ 2147483647 h 1816"/>
              <a:gd name="T4" fmla="*/ 2147483647 w 1816"/>
              <a:gd name="T5" fmla="*/ 2147483647 h 1816"/>
              <a:gd name="T6" fmla="*/ 2147483647 w 1816"/>
              <a:gd name="T7" fmla="*/ 2147483647 h 1816"/>
              <a:gd name="T8" fmla="*/ 2147483647 w 1816"/>
              <a:gd name="T9" fmla="*/ 2147483647 h 1816"/>
              <a:gd name="T10" fmla="*/ 2147483647 w 1816"/>
              <a:gd name="T11" fmla="*/ 2147483647 h 1816"/>
              <a:gd name="T12" fmla="*/ 2147483647 w 1816"/>
              <a:gd name="T13" fmla="*/ 2147483647 h 1816"/>
              <a:gd name="T14" fmla="*/ 2147483647 w 1816"/>
              <a:gd name="T15" fmla="*/ 2147483647 h 1816"/>
              <a:gd name="T16" fmla="*/ 2147483647 w 1816"/>
              <a:gd name="T17" fmla="*/ 2147483647 h 1816"/>
              <a:gd name="T18" fmla="*/ 2147483647 w 1816"/>
              <a:gd name="T19" fmla="*/ 2147483647 h 1816"/>
              <a:gd name="T20" fmla="*/ 2147483647 w 1816"/>
              <a:gd name="T21" fmla="*/ 2147483647 h 1816"/>
              <a:gd name="T22" fmla="*/ 2147483647 w 1816"/>
              <a:gd name="T23" fmla="*/ 2147483647 h 1816"/>
              <a:gd name="T24" fmla="*/ 2147483647 w 1816"/>
              <a:gd name="T25" fmla="*/ 2147483647 h 1816"/>
              <a:gd name="T26" fmla="*/ 2147483647 w 1816"/>
              <a:gd name="T27" fmla="*/ 2147483647 h 1816"/>
              <a:gd name="T28" fmla="*/ 2147483647 w 1816"/>
              <a:gd name="T29" fmla="*/ 2147483647 h 1816"/>
              <a:gd name="T30" fmla="*/ 2147483647 w 1816"/>
              <a:gd name="T31" fmla="*/ 2147483647 h 1816"/>
              <a:gd name="T32" fmla="*/ 2147483647 w 1816"/>
              <a:gd name="T33" fmla="*/ 2147483647 h 1816"/>
              <a:gd name="T34" fmla="*/ 2147483647 w 1816"/>
              <a:gd name="T35" fmla="*/ 2147483647 h 1816"/>
              <a:gd name="T36" fmla="*/ 2147483647 w 1816"/>
              <a:gd name="T37" fmla="*/ 2147483647 h 1816"/>
              <a:gd name="T38" fmla="*/ 2147483647 w 1816"/>
              <a:gd name="T39" fmla="*/ 2147483647 h 1816"/>
              <a:gd name="T40" fmla="*/ 2147483647 w 1816"/>
              <a:gd name="T41" fmla="*/ 2147483647 h 1816"/>
              <a:gd name="T42" fmla="*/ 2147483647 w 1816"/>
              <a:gd name="T43" fmla="*/ 2147483647 h 1816"/>
              <a:gd name="T44" fmla="*/ 2147483647 w 1816"/>
              <a:gd name="T45" fmla="*/ 2147483647 h 1816"/>
              <a:gd name="T46" fmla="*/ 2147483647 w 1816"/>
              <a:gd name="T47" fmla="*/ 2147483647 h 1816"/>
              <a:gd name="T48" fmla="*/ 2147483647 w 1816"/>
              <a:gd name="T49" fmla="*/ 2147483647 h 1816"/>
              <a:gd name="T50" fmla="*/ 2147483647 w 1816"/>
              <a:gd name="T51" fmla="*/ 2147483647 h 1816"/>
              <a:gd name="T52" fmla="*/ 2147483647 w 1816"/>
              <a:gd name="T53" fmla="*/ 2147483647 h 1816"/>
              <a:gd name="T54" fmla="*/ 2147483647 w 1816"/>
              <a:gd name="T55" fmla="*/ 2147483647 h 1816"/>
              <a:gd name="T56" fmla="*/ 2147483647 w 1816"/>
              <a:gd name="T57" fmla="*/ 2147483647 h 1816"/>
              <a:gd name="T58" fmla="*/ 2147483647 w 1816"/>
              <a:gd name="T59" fmla="*/ 2147483647 h 1816"/>
              <a:gd name="T60" fmla="*/ 2147483647 w 1816"/>
              <a:gd name="T61" fmla="*/ 2147483647 h 1816"/>
              <a:gd name="T62" fmla="*/ 2147483647 w 1816"/>
              <a:gd name="T63" fmla="*/ 2147483647 h 1816"/>
              <a:gd name="T64" fmla="*/ 2147483647 w 1816"/>
              <a:gd name="T65" fmla="*/ 2147483647 h 1816"/>
              <a:gd name="T66" fmla="*/ 2147483647 w 1816"/>
              <a:gd name="T67" fmla="*/ 2147483647 h 1816"/>
              <a:gd name="T68" fmla="*/ 2147483647 w 1816"/>
              <a:gd name="T69" fmla="*/ 2147483647 h 1816"/>
              <a:gd name="T70" fmla="*/ 2147483647 w 1816"/>
              <a:gd name="T71" fmla="*/ 2147483647 h 1816"/>
              <a:gd name="T72" fmla="*/ 2147483647 w 1816"/>
              <a:gd name="T73" fmla="*/ 2147483647 h 1816"/>
              <a:gd name="T74" fmla="*/ 2147483647 w 1816"/>
              <a:gd name="T75" fmla="*/ 2147483647 h 1816"/>
              <a:gd name="T76" fmla="*/ 2147483647 w 1816"/>
              <a:gd name="T77" fmla="*/ 2147483647 h 1816"/>
              <a:gd name="T78" fmla="*/ 2147483647 w 1816"/>
              <a:gd name="T79" fmla="*/ 2147483647 h 1816"/>
              <a:gd name="T80" fmla="*/ 2147483647 w 1816"/>
              <a:gd name="T81" fmla="*/ 2147483647 h 1816"/>
              <a:gd name="T82" fmla="*/ 2147483647 w 1816"/>
              <a:gd name="T83" fmla="*/ 2147483647 h 1816"/>
              <a:gd name="T84" fmla="*/ 2147483647 w 1816"/>
              <a:gd name="T85" fmla="*/ 2147483647 h 1816"/>
              <a:gd name="T86" fmla="*/ 2147483647 w 1816"/>
              <a:gd name="T87" fmla="*/ 2147483647 h 1816"/>
              <a:gd name="T88" fmla="*/ 2147483647 w 1816"/>
              <a:gd name="T89" fmla="*/ 2147483647 h 1816"/>
              <a:gd name="T90" fmla="*/ 2147483647 w 1816"/>
              <a:gd name="T91" fmla="*/ 2147483647 h 1816"/>
              <a:gd name="T92" fmla="*/ 2147483647 w 1816"/>
              <a:gd name="T93" fmla="*/ 2147483647 h 1816"/>
              <a:gd name="T94" fmla="*/ 2147483647 w 1816"/>
              <a:gd name="T95" fmla="*/ 2147483647 h 1816"/>
              <a:gd name="T96" fmla="*/ 2147483647 w 1816"/>
              <a:gd name="T97" fmla="*/ 2147483647 h 1816"/>
              <a:gd name="T98" fmla="*/ 2147483647 w 1816"/>
              <a:gd name="T99" fmla="*/ 2147483647 h 1816"/>
              <a:gd name="T100" fmla="*/ 2147483647 w 1816"/>
              <a:gd name="T101" fmla="*/ 2147483647 h 1816"/>
              <a:gd name="T102" fmla="*/ 2147483647 w 1816"/>
              <a:gd name="T103" fmla="*/ 2147483647 h 1816"/>
              <a:gd name="T104" fmla="*/ 2147483647 w 1816"/>
              <a:gd name="T105" fmla="*/ 2147483647 h 1816"/>
              <a:gd name="T106" fmla="*/ 2147483647 w 1816"/>
              <a:gd name="T107" fmla="*/ 2147483647 h 1816"/>
              <a:gd name="T108" fmla="*/ 2147483647 w 1816"/>
              <a:gd name="T109" fmla="*/ 2147483647 h 1816"/>
              <a:gd name="T110" fmla="*/ 2147483647 w 1816"/>
              <a:gd name="T111" fmla="*/ 2147483647 h 1816"/>
              <a:gd name="T112" fmla="*/ 2147483647 w 1816"/>
              <a:gd name="T113" fmla="*/ 2147483647 h 1816"/>
              <a:gd name="T114" fmla="*/ 2147483647 w 1816"/>
              <a:gd name="T115" fmla="*/ 2147483647 h 1816"/>
              <a:gd name="T116" fmla="*/ 2147483647 w 1816"/>
              <a:gd name="T117" fmla="*/ 2147483647 h 1816"/>
              <a:gd name="T118" fmla="*/ 2147483647 w 1816"/>
              <a:gd name="T119" fmla="*/ 2147483647 h 181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16"/>
              <a:gd name="T181" fmla="*/ 0 h 1816"/>
              <a:gd name="T182" fmla="*/ 1816 w 1816"/>
              <a:gd name="T183" fmla="*/ 1816 h 181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16" h="1816">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rgbClr val="7E7E7D"/>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a:p>
        </p:txBody>
      </p:sp>
      <p:sp>
        <p:nvSpPr>
          <p:cNvPr id="9" name="Freeform 675"/>
          <p:cNvSpPr>
            <a:spLocks noEditPoints="1"/>
          </p:cNvSpPr>
          <p:nvPr/>
        </p:nvSpPr>
        <p:spPr bwMode="auto">
          <a:xfrm rot="21275257">
            <a:off x="2474913" y="2747963"/>
            <a:ext cx="3187700" cy="3187700"/>
          </a:xfrm>
          <a:custGeom>
            <a:avLst/>
            <a:gdLst>
              <a:gd name="T0" fmla="*/ 2147483647 w 2622"/>
              <a:gd name="T1" fmla="*/ 2147483647 h 2622"/>
              <a:gd name="T2" fmla="*/ 2147483647 w 2622"/>
              <a:gd name="T3" fmla="*/ 2147483647 h 2622"/>
              <a:gd name="T4" fmla="*/ 2147483647 w 2622"/>
              <a:gd name="T5" fmla="*/ 2147483647 h 2622"/>
              <a:gd name="T6" fmla="*/ 2147483647 w 2622"/>
              <a:gd name="T7" fmla="*/ 2147483647 h 2622"/>
              <a:gd name="T8" fmla="*/ 2147483647 w 2622"/>
              <a:gd name="T9" fmla="*/ 2147483647 h 2622"/>
              <a:gd name="T10" fmla="*/ 2147483647 w 2622"/>
              <a:gd name="T11" fmla="*/ 2147483647 h 2622"/>
              <a:gd name="T12" fmla="*/ 2147483647 w 2622"/>
              <a:gd name="T13" fmla="*/ 2147483647 h 2622"/>
              <a:gd name="T14" fmla="*/ 2147483647 w 2622"/>
              <a:gd name="T15" fmla="*/ 2147483647 h 2622"/>
              <a:gd name="T16" fmla="*/ 2147483647 w 2622"/>
              <a:gd name="T17" fmla="*/ 2147483647 h 2622"/>
              <a:gd name="T18" fmla="*/ 2147483647 w 2622"/>
              <a:gd name="T19" fmla="*/ 2147483647 h 2622"/>
              <a:gd name="T20" fmla="*/ 2147483647 w 2622"/>
              <a:gd name="T21" fmla="*/ 2147483647 h 2622"/>
              <a:gd name="T22" fmla="*/ 2147483647 w 2622"/>
              <a:gd name="T23" fmla="*/ 2147483647 h 2622"/>
              <a:gd name="T24" fmla="*/ 2147483647 w 2622"/>
              <a:gd name="T25" fmla="*/ 2147483647 h 2622"/>
              <a:gd name="T26" fmla="*/ 2147483647 w 2622"/>
              <a:gd name="T27" fmla="*/ 2147483647 h 2622"/>
              <a:gd name="T28" fmla="*/ 2147483647 w 2622"/>
              <a:gd name="T29" fmla="*/ 2147483647 h 2622"/>
              <a:gd name="T30" fmla="*/ 2147483647 w 2622"/>
              <a:gd name="T31" fmla="*/ 2147483647 h 2622"/>
              <a:gd name="T32" fmla="*/ 0 w 2622"/>
              <a:gd name="T33" fmla="*/ 2147483647 h 2622"/>
              <a:gd name="T34" fmla="*/ 2147483647 w 2622"/>
              <a:gd name="T35" fmla="*/ 2147483647 h 2622"/>
              <a:gd name="T36" fmla="*/ 2147483647 w 2622"/>
              <a:gd name="T37" fmla="*/ 2147483647 h 2622"/>
              <a:gd name="T38" fmla="*/ 2147483647 w 2622"/>
              <a:gd name="T39" fmla="*/ 2147483647 h 2622"/>
              <a:gd name="T40" fmla="*/ 2147483647 w 2622"/>
              <a:gd name="T41" fmla="*/ 2147483647 h 2622"/>
              <a:gd name="T42" fmla="*/ 2147483647 w 2622"/>
              <a:gd name="T43" fmla="*/ 2147483647 h 2622"/>
              <a:gd name="T44" fmla="*/ 2147483647 w 2622"/>
              <a:gd name="T45" fmla="*/ 2147483647 h 2622"/>
              <a:gd name="T46" fmla="*/ 2147483647 w 2622"/>
              <a:gd name="T47" fmla="*/ 2147483647 h 2622"/>
              <a:gd name="T48" fmla="*/ 2147483647 w 2622"/>
              <a:gd name="T49" fmla="*/ 2147483647 h 2622"/>
              <a:gd name="T50" fmla="*/ 2147483647 w 2622"/>
              <a:gd name="T51" fmla="*/ 2147483647 h 2622"/>
              <a:gd name="T52" fmla="*/ 2147483647 w 2622"/>
              <a:gd name="T53" fmla="*/ 2147483647 h 2622"/>
              <a:gd name="T54" fmla="*/ 2147483647 w 2622"/>
              <a:gd name="T55" fmla="*/ 2147483647 h 2622"/>
              <a:gd name="T56" fmla="*/ 2147483647 w 2622"/>
              <a:gd name="T57" fmla="*/ 2147483647 h 2622"/>
              <a:gd name="T58" fmla="*/ 2147483647 w 2622"/>
              <a:gd name="T59" fmla="*/ 2147483647 h 2622"/>
              <a:gd name="T60" fmla="*/ 2147483647 w 2622"/>
              <a:gd name="T61" fmla="*/ 2147483647 h 2622"/>
              <a:gd name="T62" fmla="*/ 2147483647 w 2622"/>
              <a:gd name="T63" fmla="*/ 2147483647 h 2622"/>
              <a:gd name="T64" fmla="*/ 2147483647 w 2622"/>
              <a:gd name="T65" fmla="*/ 2147483647 h 2622"/>
              <a:gd name="T66" fmla="*/ 2147483647 w 2622"/>
              <a:gd name="T67" fmla="*/ 2147483647 h 2622"/>
              <a:gd name="T68" fmla="*/ 2147483647 w 2622"/>
              <a:gd name="T69" fmla="*/ 2147483647 h 2622"/>
              <a:gd name="T70" fmla="*/ 2147483647 w 2622"/>
              <a:gd name="T71" fmla="*/ 2147483647 h 2622"/>
              <a:gd name="T72" fmla="*/ 2147483647 w 2622"/>
              <a:gd name="T73" fmla="*/ 2147483647 h 2622"/>
              <a:gd name="T74" fmla="*/ 2147483647 w 2622"/>
              <a:gd name="T75" fmla="*/ 2147483647 h 2622"/>
              <a:gd name="T76" fmla="*/ 2147483647 w 2622"/>
              <a:gd name="T77" fmla="*/ 2147483647 h 2622"/>
              <a:gd name="T78" fmla="*/ 2147483647 w 2622"/>
              <a:gd name="T79" fmla="*/ 2147483647 h 2622"/>
              <a:gd name="T80" fmla="*/ 2147483647 w 2622"/>
              <a:gd name="T81" fmla="*/ 2147483647 h 2622"/>
              <a:gd name="T82" fmla="*/ 2147483647 w 2622"/>
              <a:gd name="T83" fmla="*/ 2147483647 h 2622"/>
              <a:gd name="T84" fmla="*/ 2147483647 w 2622"/>
              <a:gd name="T85" fmla="*/ 2147483647 h 2622"/>
              <a:gd name="T86" fmla="*/ 2147483647 w 2622"/>
              <a:gd name="T87" fmla="*/ 2147483647 h 2622"/>
              <a:gd name="T88" fmla="*/ 2147483647 w 2622"/>
              <a:gd name="T89" fmla="*/ 2147483647 h 2622"/>
              <a:gd name="T90" fmla="*/ 2147483647 w 2622"/>
              <a:gd name="T91" fmla="*/ 2147483647 h 2622"/>
              <a:gd name="T92" fmla="*/ 2147483647 w 2622"/>
              <a:gd name="T93" fmla="*/ 2147483647 h 2622"/>
              <a:gd name="T94" fmla="*/ 2147483647 w 2622"/>
              <a:gd name="T95" fmla="*/ 2147483647 h 2622"/>
              <a:gd name="T96" fmla="*/ 2147483647 w 2622"/>
              <a:gd name="T97" fmla="*/ 2147483647 h 2622"/>
              <a:gd name="T98" fmla="*/ 2147483647 w 2622"/>
              <a:gd name="T99" fmla="*/ 2147483647 h 2622"/>
              <a:gd name="T100" fmla="*/ 2147483647 w 2622"/>
              <a:gd name="T101" fmla="*/ 2147483647 h 2622"/>
              <a:gd name="T102" fmla="*/ 2147483647 w 2622"/>
              <a:gd name="T103" fmla="*/ 2147483647 h 2622"/>
              <a:gd name="T104" fmla="*/ 2147483647 w 2622"/>
              <a:gd name="T105" fmla="*/ 2147483647 h 2622"/>
              <a:gd name="T106" fmla="*/ 2147483647 w 2622"/>
              <a:gd name="T107" fmla="*/ 2147483647 h 2622"/>
              <a:gd name="T108" fmla="*/ 2147483647 w 2622"/>
              <a:gd name="T109" fmla="*/ 2147483647 h 2622"/>
              <a:gd name="T110" fmla="*/ 2147483647 w 2622"/>
              <a:gd name="T111" fmla="*/ 2147483647 h 2622"/>
              <a:gd name="T112" fmla="*/ 2147483647 w 2622"/>
              <a:gd name="T113" fmla="*/ 2147483647 h 2622"/>
              <a:gd name="T114" fmla="*/ 2147483647 w 2622"/>
              <a:gd name="T115" fmla="*/ 2147483647 h 2622"/>
              <a:gd name="T116" fmla="*/ 2147483647 w 2622"/>
              <a:gd name="T117" fmla="*/ 2147483647 h 262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622"/>
              <a:gd name="T178" fmla="*/ 0 h 2622"/>
              <a:gd name="T179" fmla="*/ 2622 w 2622"/>
              <a:gd name="T180" fmla="*/ 2622 h 262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622" h="2622">
                <a:moveTo>
                  <a:pt x="2622" y="1382"/>
                </a:moveTo>
                <a:lnTo>
                  <a:pt x="2622" y="1240"/>
                </a:lnTo>
                <a:lnTo>
                  <a:pt x="2520" y="1240"/>
                </a:lnTo>
                <a:lnTo>
                  <a:pt x="2516" y="1196"/>
                </a:lnTo>
                <a:lnTo>
                  <a:pt x="2512" y="1152"/>
                </a:lnTo>
                <a:lnTo>
                  <a:pt x="2506" y="1110"/>
                </a:lnTo>
                <a:lnTo>
                  <a:pt x="2498" y="1068"/>
                </a:lnTo>
                <a:lnTo>
                  <a:pt x="2596" y="1040"/>
                </a:lnTo>
                <a:lnTo>
                  <a:pt x="2560" y="904"/>
                </a:lnTo>
                <a:lnTo>
                  <a:pt x="2460" y="930"/>
                </a:lnTo>
                <a:lnTo>
                  <a:pt x="2446" y="888"/>
                </a:lnTo>
                <a:lnTo>
                  <a:pt x="2430" y="848"/>
                </a:lnTo>
                <a:lnTo>
                  <a:pt x="2412" y="808"/>
                </a:lnTo>
                <a:lnTo>
                  <a:pt x="2394" y="768"/>
                </a:lnTo>
                <a:lnTo>
                  <a:pt x="2482" y="718"/>
                </a:lnTo>
                <a:lnTo>
                  <a:pt x="2412" y="594"/>
                </a:lnTo>
                <a:lnTo>
                  <a:pt x="2322" y="646"/>
                </a:lnTo>
                <a:lnTo>
                  <a:pt x="2298" y="610"/>
                </a:lnTo>
                <a:lnTo>
                  <a:pt x="2272" y="574"/>
                </a:lnTo>
                <a:lnTo>
                  <a:pt x="2244" y="540"/>
                </a:lnTo>
                <a:lnTo>
                  <a:pt x="2216" y="508"/>
                </a:lnTo>
                <a:lnTo>
                  <a:pt x="2290" y="434"/>
                </a:lnTo>
                <a:lnTo>
                  <a:pt x="2188" y="334"/>
                </a:lnTo>
                <a:lnTo>
                  <a:pt x="2116" y="406"/>
                </a:lnTo>
                <a:lnTo>
                  <a:pt x="2082" y="378"/>
                </a:lnTo>
                <a:lnTo>
                  <a:pt x="2048" y="352"/>
                </a:lnTo>
                <a:lnTo>
                  <a:pt x="2014" y="326"/>
                </a:lnTo>
                <a:lnTo>
                  <a:pt x="1978" y="300"/>
                </a:lnTo>
                <a:lnTo>
                  <a:pt x="2028" y="212"/>
                </a:lnTo>
                <a:lnTo>
                  <a:pt x="1906" y="140"/>
                </a:lnTo>
                <a:lnTo>
                  <a:pt x="1854" y="230"/>
                </a:lnTo>
                <a:lnTo>
                  <a:pt x="1816" y="210"/>
                </a:lnTo>
                <a:lnTo>
                  <a:pt x="1776" y="194"/>
                </a:lnTo>
                <a:lnTo>
                  <a:pt x="1734" y="178"/>
                </a:lnTo>
                <a:lnTo>
                  <a:pt x="1694" y="162"/>
                </a:lnTo>
                <a:lnTo>
                  <a:pt x="1720" y="64"/>
                </a:lnTo>
                <a:lnTo>
                  <a:pt x="1582" y="26"/>
                </a:lnTo>
                <a:lnTo>
                  <a:pt x="1556" y="126"/>
                </a:lnTo>
                <a:lnTo>
                  <a:pt x="1514" y="118"/>
                </a:lnTo>
                <a:lnTo>
                  <a:pt x="1470" y="112"/>
                </a:lnTo>
                <a:lnTo>
                  <a:pt x="1426" y="106"/>
                </a:lnTo>
                <a:lnTo>
                  <a:pt x="1382" y="104"/>
                </a:lnTo>
                <a:lnTo>
                  <a:pt x="1382" y="0"/>
                </a:lnTo>
                <a:lnTo>
                  <a:pt x="1240" y="0"/>
                </a:lnTo>
                <a:lnTo>
                  <a:pt x="1240" y="104"/>
                </a:lnTo>
                <a:lnTo>
                  <a:pt x="1196" y="106"/>
                </a:lnTo>
                <a:lnTo>
                  <a:pt x="1154" y="112"/>
                </a:lnTo>
                <a:lnTo>
                  <a:pt x="1110" y="118"/>
                </a:lnTo>
                <a:lnTo>
                  <a:pt x="1068" y="126"/>
                </a:lnTo>
                <a:lnTo>
                  <a:pt x="1042" y="26"/>
                </a:lnTo>
                <a:lnTo>
                  <a:pt x="904" y="64"/>
                </a:lnTo>
                <a:lnTo>
                  <a:pt x="930" y="162"/>
                </a:lnTo>
                <a:lnTo>
                  <a:pt x="890" y="178"/>
                </a:lnTo>
                <a:lnTo>
                  <a:pt x="848" y="194"/>
                </a:lnTo>
                <a:lnTo>
                  <a:pt x="808" y="210"/>
                </a:lnTo>
                <a:lnTo>
                  <a:pt x="770" y="230"/>
                </a:lnTo>
                <a:lnTo>
                  <a:pt x="718" y="140"/>
                </a:lnTo>
                <a:lnTo>
                  <a:pt x="594" y="212"/>
                </a:lnTo>
                <a:lnTo>
                  <a:pt x="646" y="300"/>
                </a:lnTo>
                <a:lnTo>
                  <a:pt x="610" y="326"/>
                </a:lnTo>
                <a:lnTo>
                  <a:pt x="576" y="352"/>
                </a:lnTo>
                <a:lnTo>
                  <a:pt x="542" y="378"/>
                </a:lnTo>
                <a:lnTo>
                  <a:pt x="508" y="406"/>
                </a:lnTo>
                <a:lnTo>
                  <a:pt x="436" y="334"/>
                </a:lnTo>
                <a:lnTo>
                  <a:pt x="334" y="434"/>
                </a:lnTo>
                <a:lnTo>
                  <a:pt x="408" y="508"/>
                </a:lnTo>
                <a:lnTo>
                  <a:pt x="378" y="540"/>
                </a:lnTo>
                <a:lnTo>
                  <a:pt x="352" y="574"/>
                </a:lnTo>
                <a:lnTo>
                  <a:pt x="326" y="610"/>
                </a:lnTo>
                <a:lnTo>
                  <a:pt x="302" y="646"/>
                </a:lnTo>
                <a:lnTo>
                  <a:pt x="212" y="594"/>
                </a:lnTo>
                <a:lnTo>
                  <a:pt x="140" y="718"/>
                </a:lnTo>
                <a:lnTo>
                  <a:pt x="230" y="768"/>
                </a:lnTo>
                <a:lnTo>
                  <a:pt x="212" y="808"/>
                </a:lnTo>
                <a:lnTo>
                  <a:pt x="194" y="848"/>
                </a:lnTo>
                <a:lnTo>
                  <a:pt x="178" y="888"/>
                </a:lnTo>
                <a:lnTo>
                  <a:pt x="164" y="930"/>
                </a:lnTo>
                <a:lnTo>
                  <a:pt x="64" y="904"/>
                </a:lnTo>
                <a:lnTo>
                  <a:pt x="26" y="1040"/>
                </a:lnTo>
                <a:lnTo>
                  <a:pt x="126" y="1068"/>
                </a:lnTo>
                <a:lnTo>
                  <a:pt x="118" y="1110"/>
                </a:lnTo>
                <a:lnTo>
                  <a:pt x="112" y="1152"/>
                </a:lnTo>
                <a:lnTo>
                  <a:pt x="108" y="1196"/>
                </a:lnTo>
                <a:lnTo>
                  <a:pt x="104" y="1240"/>
                </a:lnTo>
                <a:lnTo>
                  <a:pt x="0" y="1240"/>
                </a:lnTo>
                <a:lnTo>
                  <a:pt x="0" y="1382"/>
                </a:lnTo>
                <a:lnTo>
                  <a:pt x="104" y="1382"/>
                </a:lnTo>
                <a:lnTo>
                  <a:pt x="108" y="1426"/>
                </a:lnTo>
                <a:lnTo>
                  <a:pt x="112" y="1470"/>
                </a:lnTo>
                <a:lnTo>
                  <a:pt x="118" y="1512"/>
                </a:lnTo>
                <a:lnTo>
                  <a:pt x="126" y="1556"/>
                </a:lnTo>
                <a:lnTo>
                  <a:pt x="26" y="1582"/>
                </a:lnTo>
                <a:lnTo>
                  <a:pt x="64" y="1720"/>
                </a:lnTo>
                <a:lnTo>
                  <a:pt x="164" y="1692"/>
                </a:lnTo>
                <a:lnTo>
                  <a:pt x="178" y="1734"/>
                </a:lnTo>
                <a:lnTo>
                  <a:pt x="194" y="1774"/>
                </a:lnTo>
                <a:lnTo>
                  <a:pt x="212" y="1814"/>
                </a:lnTo>
                <a:lnTo>
                  <a:pt x="230" y="1854"/>
                </a:lnTo>
                <a:lnTo>
                  <a:pt x="140" y="1906"/>
                </a:lnTo>
                <a:lnTo>
                  <a:pt x="212" y="2028"/>
                </a:lnTo>
                <a:lnTo>
                  <a:pt x="302" y="1978"/>
                </a:lnTo>
                <a:lnTo>
                  <a:pt x="326" y="2014"/>
                </a:lnTo>
                <a:lnTo>
                  <a:pt x="352" y="2048"/>
                </a:lnTo>
                <a:lnTo>
                  <a:pt x="378" y="2082"/>
                </a:lnTo>
                <a:lnTo>
                  <a:pt x="408" y="2116"/>
                </a:lnTo>
                <a:lnTo>
                  <a:pt x="334" y="2188"/>
                </a:lnTo>
                <a:lnTo>
                  <a:pt x="436" y="2288"/>
                </a:lnTo>
                <a:lnTo>
                  <a:pt x="508" y="2216"/>
                </a:lnTo>
                <a:lnTo>
                  <a:pt x="542" y="2244"/>
                </a:lnTo>
                <a:lnTo>
                  <a:pt x="576" y="2272"/>
                </a:lnTo>
                <a:lnTo>
                  <a:pt x="610" y="2298"/>
                </a:lnTo>
                <a:lnTo>
                  <a:pt x="646" y="2322"/>
                </a:lnTo>
                <a:lnTo>
                  <a:pt x="594" y="2412"/>
                </a:lnTo>
                <a:lnTo>
                  <a:pt x="718" y="2482"/>
                </a:lnTo>
                <a:lnTo>
                  <a:pt x="770" y="2394"/>
                </a:lnTo>
                <a:lnTo>
                  <a:pt x="808" y="2412"/>
                </a:lnTo>
                <a:lnTo>
                  <a:pt x="848" y="2430"/>
                </a:lnTo>
                <a:lnTo>
                  <a:pt x="890" y="2446"/>
                </a:lnTo>
                <a:lnTo>
                  <a:pt x="930" y="2460"/>
                </a:lnTo>
                <a:lnTo>
                  <a:pt x="904" y="2560"/>
                </a:lnTo>
                <a:lnTo>
                  <a:pt x="1042" y="2596"/>
                </a:lnTo>
                <a:lnTo>
                  <a:pt x="1068" y="2498"/>
                </a:lnTo>
                <a:lnTo>
                  <a:pt x="1110" y="2504"/>
                </a:lnTo>
                <a:lnTo>
                  <a:pt x="1154" y="2512"/>
                </a:lnTo>
                <a:lnTo>
                  <a:pt x="1196" y="2516"/>
                </a:lnTo>
                <a:lnTo>
                  <a:pt x="1240" y="2520"/>
                </a:lnTo>
                <a:lnTo>
                  <a:pt x="1240" y="2622"/>
                </a:lnTo>
                <a:lnTo>
                  <a:pt x="1382" y="2622"/>
                </a:lnTo>
                <a:lnTo>
                  <a:pt x="1382" y="2520"/>
                </a:lnTo>
                <a:lnTo>
                  <a:pt x="1426" y="2516"/>
                </a:lnTo>
                <a:lnTo>
                  <a:pt x="1470" y="2512"/>
                </a:lnTo>
                <a:lnTo>
                  <a:pt x="1514" y="2504"/>
                </a:lnTo>
                <a:lnTo>
                  <a:pt x="1556" y="2498"/>
                </a:lnTo>
                <a:lnTo>
                  <a:pt x="1582" y="2596"/>
                </a:lnTo>
                <a:lnTo>
                  <a:pt x="1720" y="2560"/>
                </a:lnTo>
                <a:lnTo>
                  <a:pt x="1694" y="2460"/>
                </a:lnTo>
                <a:lnTo>
                  <a:pt x="1734" y="2446"/>
                </a:lnTo>
                <a:lnTo>
                  <a:pt x="1776" y="2430"/>
                </a:lnTo>
                <a:lnTo>
                  <a:pt x="1816" y="2412"/>
                </a:lnTo>
                <a:lnTo>
                  <a:pt x="1854" y="2394"/>
                </a:lnTo>
                <a:lnTo>
                  <a:pt x="1906" y="2482"/>
                </a:lnTo>
                <a:lnTo>
                  <a:pt x="2028" y="2412"/>
                </a:lnTo>
                <a:lnTo>
                  <a:pt x="1978" y="2322"/>
                </a:lnTo>
                <a:lnTo>
                  <a:pt x="2014" y="2298"/>
                </a:lnTo>
                <a:lnTo>
                  <a:pt x="2048" y="2272"/>
                </a:lnTo>
                <a:lnTo>
                  <a:pt x="2082" y="2244"/>
                </a:lnTo>
                <a:lnTo>
                  <a:pt x="2116" y="2216"/>
                </a:lnTo>
                <a:lnTo>
                  <a:pt x="2188" y="2288"/>
                </a:lnTo>
                <a:lnTo>
                  <a:pt x="2290" y="2188"/>
                </a:lnTo>
                <a:lnTo>
                  <a:pt x="2216" y="2116"/>
                </a:lnTo>
                <a:lnTo>
                  <a:pt x="2244" y="2082"/>
                </a:lnTo>
                <a:lnTo>
                  <a:pt x="2272" y="2048"/>
                </a:lnTo>
                <a:lnTo>
                  <a:pt x="2298" y="2014"/>
                </a:lnTo>
                <a:lnTo>
                  <a:pt x="2322" y="1978"/>
                </a:lnTo>
                <a:lnTo>
                  <a:pt x="2412" y="2028"/>
                </a:lnTo>
                <a:lnTo>
                  <a:pt x="2482" y="1906"/>
                </a:lnTo>
                <a:lnTo>
                  <a:pt x="2394" y="1854"/>
                </a:lnTo>
                <a:lnTo>
                  <a:pt x="2412" y="1814"/>
                </a:lnTo>
                <a:lnTo>
                  <a:pt x="2430" y="1774"/>
                </a:lnTo>
                <a:lnTo>
                  <a:pt x="2446" y="1734"/>
                </a:lnTo>
                <a:lnTo>
                  <a:pt x="2460" y="1692"/>
                </a:lnTo>
                <a:lnTo>
                  <a:pt x="2560" y="1720"/>
                </a:lnTo>
                <a:lnTo>
                  <a:pt x="2596" y="1582"/>
                </a:lnTo>
                <a:lnTo>
                  <a:pt x="2498" y="1556"/>
                </a:lnTo>
                <a:lnTo>
                  <a:pt x="2506" y="1512"/>
                </a:lnTo>
                <a:lnTo>
                  <a:pt x="2512" y="1470"/>
                </a:lnTo>
                <a:lnTo>
                  <a:pt x="2516" y="1426"/>
                </a:lnTo>
                <a:lnTo>
                  <a:pt x="2520" y="1382"/>
                </a:lnTo>
                <a:lnTo>
                  <a:pt x="2622" y="1382"/>
                </a:lnTo>
                <a:close/>
                <a:moveTo>
                  <a:pt x="1312" y="2420"/>
                </a:moveTo>
                <a:lnTo>
                  <a:pt x="1312" y="2420"/>
                </a:lnTo>
                <a:lnTo>
                  <a:pt x="1254" y="2420"/>
                </a:lnTo>
                <a:lnTo>
                  <a:pt x="1198" y="2416"/>
                </a:lnTo>
                <a:lnTo>
                  <a:pt x="1142" y="2408"/>
                </a:lnTo>
                <a:lnTo>
                  <a:pt x="1088" y="2398"/>
                </a:lnTo>
                <a:lnTo>
                  <a:pt x="1034" y="2386"/>
                </a:lnTo>
                <a:lnTo>
                  <a:pt x="982" y="2370"/>
                </a:lnTo>
                <a:lnTo>
                  <a:pt x="930" y="2354"/>
                </a:lnTo>
                <a:lnTo>
                  <a:pt x="880" y="2334"/>
                </a:lnTo>
                <a:lnTo>
                  <a:pt x="830" y="2312"/>
                </a:lnTo>
                <a:lnTo>
                  <a:pt x="782" y="2286"/>
                </a:lnTo>
                <a:lnTo>
                  <a:pt x="736" y="2260"/>
                </a:lnTo>
                <a:lnTo>
                  <a:pt x="692" y="2232"/>
                </a:lnTo>
                <a:lnTo>
                  <a:pt x="648" y="2200"/>
                </a:lnTo>
                <a:lnTo>
                  <a:pt x="606" y="2168"/>
                </a:lnTo>
                <a:lnTo>
                  <a:pt x="566" y="2132"/>
                </a:lnTo>
                <a:lnTo>
                  <a:pt x="528" y="2096"/>
                </a:lnTo>
                <a:lnTo>
                  <a:pt x="490" y="2058"/>
                </a:lnTo>
                <a:lnTo>
                  <a:pt x="456" y="2018"/>
                </a:lnTo>
                <a:lnTo>
                  <a:pt x="422" y="1976"/>
                </a:lnTo>
                <a:lnTo>
                  <a:pt x="392" y="1932"/>
                </a:lnTo>
                <a:lnTo>
                  <a:pt x="362" y="1886"/>
                </a:lnTo>
                <a:lnTo>
                  <a:pt x="336" y="1840"/>
                </a:lnTo>
                <a:lnTo>
                  <a:pt x="312" y="1792"/>
                </a:lnTo>
                <a:lnTo>
                  <a:pt x="290" y="1744"/>
                </a:lnTo>
                <a:lnTo>
                  <a:pt x="270" y="1692"/>
                </a:lnTo>
                <a:lnTo>
                  <a:pt x="252" y="1642"/>
                </a:lnTo>
                <a:lnTo>
                  <a:pt x="238" y="1588"/>
                </a:lnTo>
                <a:lnTo>
                  <a:pt x="224" y="1534"/>
                </a:lnTo>
                <a:lnTo>
                  <a:pt x="216" y="1480"/>
                </a:lnTo>
                <a:lnTo>
                  <a:pt x="208" y="1424"/>
                </a:lnTo>
                <a:lnTo>
                  <a:pt x="204" y="1368"/>
                </a:lnTo>
                <a:lnTo>
                  <a:pt x="202" y="1312"/>
                </a:lnTo>
                <a:lnTo>
                  <a:pt x="204" y="1254"/>
                </a:lnTo>
                <a:lnTo>
                  <a:pt x="208" y="1198"/>
                </a:lnTo>
                <a:lnTo>
                  <a:pt x="216" y="1142"/>
                </a:lnTo>
                <a:lnTo>
                  <a:pt x="224" y="1088"/>
                </a:lnTo>
                <a:lnTo>
                  <a:pt x="238" y="1034"/>
                </a:lnTo>
                <a:lnTo>
                  <a:pt x="252" y="982"/>
                </a:lnTo>
                <a:lnTo>
                  <a:pt x="270" y="930"/>
                </a:lnTo>
                <a:lnTo>
                  <a:pt x="290" y="880"/>
                </a:lnTo>
                <a:lnTo>
                  <a:pt x="312" y="830"/>
                </a:lnTo>
                <a:lnTo>
                  <a:pt x="336" y="782"/>
                </a:lnTo>
                <a:lnTo>
                  <a:pt x="362" y="736"/>
                </a:lnTo>
                <a:lnTo>
                  <a:pt x="392" y="692"/>
                </a:lnTo>
                <a:lnTo>
                  <a:pt x="422" y="648"/>
                </a:lnTo>
                <a:lnTo>
                  <a:pt x="456" y="606"/>
                </a:lnTo>
                <a:lnTo>
                  <a:pt x="490" y="566"/>
                </a:lnTo>
                <a:lnTo>
                  <a:pt x="528" y="526"/>
                </a:lnTo>
                <a:lnTo>
                  <a:pt x="566" y="490"/>
                </a:lnTo>
                <a:lnTo>
                  <a:pt x="606" y="456"/>
                </a:lnTo>
                <a:lnTo>
                  <a:pt x="648" y="422"/>
                </a:lnTo>
                <a:lnTo>
                  <a:pt x="692" y="392"/>
                </a:lnTo>
                <a:lnTo>
                  <a:pt x="736" y="362"/>
                </a:lnTo>
                <a:lnTo>
                  <a:pt x="782" y="336"/>
                </a:lnTo>
                <a:lnTo>
                  <a:pt x="830" y="312"/>
                </a:lnTo>
                <a:lnTo>
                  <a:pt x="880" y="290"/>
                </a:lnTo>
                <a:lnTo>
                  <a:pt x="930" y="270"/>
                </a:lnTo>
                <a:lnTo>
                  <a:pt x="982" y="252"/>
                </a:lnTo>
                <a:lnTo>
                  <a:pt x="1034" y="236"/>
                </a:lnTo>
                <a:lnTo>
                  <a:pt x="1088" y="224"/>
                </a:lnTo>
                <a:lnTo>
                  <a:pt x="1142" y="214"/>
                </a:lnTo>
                <a:lnTo>
                  <a:pt x="1198" y="208"/>
                </a:lnTo>
                <a:lnTo>
                  <a:pt x="1254" y="204"/>
                </a:lnTo>
                <a:lnTo>
                  <a:pt x="1312" y="202"/>
                </a:lnTo>
                <a:lnTo>
                  <a:pt x="1368" y="204"/>
                </a:lnTo>
                <a:lnTo>
                  <a:pt x="1426" y="208"/>
                </a:lnTo>
                <a:lnTo>
                  <a:pt x="1480" y="214"/>
                </a:lnTo>
                <a:lnTo>
                  <a:pt x="1536" y="224"/>
                </a:lnTo>
                <a:lnTo>
                  <a:pt x="1588" y="236"/>
                </a:lnTo>
                <a:lnTo>
                  <a:pt x="1642" y="252"/>
                </a:lnTo>
                <a:lnTo>
                  <a:pt x="1694" y="270"/>
                </a:lnTo>
                <a:lnTo>
                  <a:pt x="1744" y="290"/>
                </a:lnTo>
                <a:lnTo>
                  <a:pt x="1792" y="312"/>
                </a:lnTo>
                <a:lnTo>
                  <a:pt x="1840" y="336"/>
                </a:lnTo>
                <a:lnTo>
                  <a:pt x="1886" y="362"/>
                </a:lnTo>
                <a:lnTo>
                  <a:pt x="1932" y="392"/>
                </a:lnTo>
                <a:lnTo>
                  <a:pt x="1976" y="422"/>
                </a:lnTo>
                <a:lnTo>
                  <a:pt x="2018" y="456"/>
                </a:lnTo>
                <a:lnTo>
                  <a:pt x="2058" y="490"/>
                </a:lnTo>
                <a:lnTo>
                  <a:pt x="2096" y="526"/>
                </a:lnTo>
                <a:lnTo>
                  <a:pt x="2132" y="566"/>
                </a:lnTo>
                <a:lnTo>
                  <a:pt x="2168" y="606"/>
                </a:lnTo>
                <a:lnTo>
                  <a:pt x="2200" y="648"/>
                </a:lnTo>
                <a:lnTo>
                  <a:pt x="2232" y="692"/>
                </a:lnTo>
                <a:lnTo>
                  <a:pt x="2260" y="736"/>
                </a:lnTo>
                <a:lnTo>
                  <a:pt x="2288" y="782"/>
                </a:lnTo>
                <a:lnTo>
                  <a:pt x="2312" y="830"/>
                </a:lnTo>
                <a:lnTo>
                  <a:pt x="2334" y="880"/>
                </a:lnTo>
                <a:lnTo>
                  <a:pt x="2354" y="930"/>
                </a:lnTo>
                <a:lnTo>
                  <a:pt x="2372" y="982"/>
                </a:lnTo>
                <a:lnTo>
                  <a:pt x="2386" y="1034"/>
                </a:lnTo>
                <a:lnTo>
                  <a:pt x="2398" y="1088"/>
                </a:lnTo>
                <a:lnTo>
                  <a:pt x="2408" y="1142"/>
                </a:lnTo>
                <a:lnTo>
                  <a:pt x="2416" y="1198"/>
                </a:lnTo>
                <a:lnTo>
                  <a:pt x="2420" y="1254"/>
                </a:lnTo>
                <a:lnTo>
                  <a:pt x="2422" y="1312"/>
                </a:lnTo>
                <a:lnTo>
                  <a:pt x="2420" y="1368"/>
                </a:lnTo>
                <a:lnTo>
                  <a:pt x="2416" y="1424"/>
                </a:lnTo>
                <a:lnTo>
                  <a:pt x="2408" y="1480"/>
                </a:lnTo>
                <a:lnTo>
                  <a:pt x="2398" y="1534"/>
                </a:lnTo>
                <a:lnTo>
                  <a:pt x="2386" y="1588"/>
                </a:lnTo>
                <a:lnTo>
                  <a:pt x="2372" y="1642"/>
                </a:lnTo>
                <a:lnTo>
                  <a:pt x="2354" y="1692"/>
                </a:lnTo>
                <a:lnTo>
                  <a:pt x="2334" y="1744"/>
                </a:lnTo>
                <a:lnTo>
                  <a:pt x="2312" y="1792"/>
                </a:lnTo>
                <a:lnTo>
                  <a:pt x="2288" y="1840"/>
                </a:lnTo>
                <a:lnTo>
                  <a:pt x="2260" y="1886"/>
                </a:lnTo>
                <a:lnTo>
                  <a:pt x="2232" y="1932"/>
                </a:lnTo>
                <a:lnTo>
                  <a:pt x="2200" y="1976"/>
                </a:lnTo>
                <a:lnTo>
                  <a:pt x="2168" y="2018"/>
                </a:lnTo>
                <a:lnTo>
                  <a:pt x="2132" y="2058"/>
                </a:lnTo>
                <a:lnTo>
                  <a:pt x="2096" y="2096"/>
                </a:lnTo>
                <a:lnTo>
                  <a:pt x="2058" y="2132"/>
                </a:lnTo>
                <a:lnTo>
                  <a:pt x="2018" y="2168"/>
                </a:lnTo>
                <a:lnTo>
                  <a:pt x="1976" y="2200"/>
                </a:lnTo>
                <a:lnTo>
                  <a:pt x="1932" y="2232"/>
                </a:lnTo>
                <a:lnTo>
                  <a:pt x="1886" y="2260"/>
                </a:lnTo>
                <a:lnTo>
                  <a:pt x="1840" y="2286"/>
                </a:lnTo>
                <a:lnTo>
                  <a:pt x="1792" y="2312"/>
                </a:lnTo>
                <a:lnTo>
                  <a:pt x="1744" y="2334"/>
                </a:lnTo>
                <a:lnTo>
                  <a:pt x="1694" y="2354"/>
                </a:lnTo>
                <a:lnTo>
                  <a:pt x="1642" y="2370"/>
                </a:lnTo>
                <a:lnTo>
                  <a:pt x="1588" y="2386"/>
                </a:lnTo>
                <a:lnTo>
                  <a:pt x="1536" y="2398"/>
                </a:lnTo>
                <a:lnTo>
                  <a:pt x="1480" y="2408"/>
                </a:lnTo>
                <a:lnTo>
                  <a:pt x="1426" y="2416"/>
                </a:lnTo>
                <a:lnTo>
                  <a:pt x="1368" y="2420"/>
                </a:lnTo>
                <a:lnTo>
                  <a:pt x="1312" y="2420"/>
                </a:lnTo>
                <a:close/>
              </a:path>
            </a:pathLst>
          </a:cu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a:p>
        </p:txBody>
      </p:sp>
      <p:sp>
        <p:nvSpPr>
          <p:cNvPr id="10" name="Freeform 679"/>
          <p:cNvSpPr>
            <a:spLocks noEditPoints="1"/>
          </p:cNvSpPr>
          <p:nvPr/>
        </p:nvSpPr>
        <p:spPr bwMode="auto">
          <a:xfrm rot="21275257">
            <a:off x="7816850" y="3282950"/>
            <a:ext cx="2141538" cy="2143125"/>
          </a:xfrm>
          <a:custGeom>
            <a:avLst/>
            <a:gdLst>
              <a:gd name="T0" fmla="*/ 2147483647 w 1816"/>
              <a:gd name="T1" fmla="*/ 2147483647 h 1816"/>
              <a:gd name="T2" fmla="*/ 2147483647 w 1816"/>
              <a:gd name="T3" fmla="*/ 2147483647 h 1816"/>
              <a:gd name="T4" fmla="*/ 2147483647 w 1816"/>
              <a:gd name="T5" fmla="*/ 2147483647 h 1816"/>
              <a:gd name="T6" fmla="*/ 2147483647 w 1816"/>
              <a:gd name="T7" fmla="*/ 2147483647 h 1816"/>
              <a:gd name="T8" fmla="*/ 2147483647 w 1816"/>
              <a:gd name="T9" fmla="*/ 2147483647 h 1816"/>
              <a:gd name="T10" fmla="*/ 2147483647 w 1816"/>
              <a:gd name="T11" fmla="*/ 2147483647 h 1816"/>
              <a:gd name="T12" fmla="*/ 2147483647 w 1816"/>
              <a:gd name="T13" fmla="*/ 2147483647 h 1816"/>
              <a:gd name="T14" fmla="*/ 2147483647 w 1816"/>
              <a:gd name="T15" fmla="*/ 2147483647 h 1816"/>
              <a:gd name="T16" fmla="*/ 2147483647 w 1816"/>
              <a:gd name="T17" fmla="*/ 2147483647 h 1816"/>
              <a:gd name="T18" fmla="*/ 2147483647 w 1816"/>
              <a:gd name="T19" fmla="*/ 2147483647 h 1816"/>
              <a:gd name="T20" fmla="*/ 2147483647 w 1816"/>
              <a:gd name="T21" fmla="*/ 2147483647 h 1816"/>
              <a:gd name="T22" fmla="*/ 2147483647 w 1816"/>
              <a:gd name="T23" fmla="*/ 2147483647 h 1816"/>
              <a:gd name="T24" fmla="*/ 2147483647 w 1816"/>
              <a:gd name="T25" fmla="*/ 2147483647 h 1816"/>
              <a:gd name="T26" fmla="*/ 2147483647 w 1816"/>
              <a:gd name="T27" fmla="*/ 2147483647 h 1816"/>
              <a:gd name="T28" fmla="*/ 2147483647 w 1816"/>
              <a:gd name="T29" fmla="*/ 2147483647 h 1816"/>
              <a:gd name="T30" fmla="*/ 2147483647 w 1816"/>
              <a:gd name="T31" fmla="*/ 2147483647 h 1816"/>
              <a:gd name="T32" fmla="*/ 2147483647 w 1816"/>
              <a:gd name="T33" fmla="*/ 2147483647 h 1816"/>
              <a:gd name="T34" fmla="*/ 2147483647 w 1816"/>
              <a:gd name="T35" fmla="*/ 2147483647 h 1816"/>
              <a:gd name="T36" fmla="*/ 2147483647 w 1816"/>
              <a:gd name="T37" fmla="*/ 2147483647 h 1816"/>
              <a:gd name="T38" fmla="*/ 2147483647 w 1816"/>
              <a:gd name="T39" fmla="*/ 2147483647 h 1816"/>
              <a:gd name="T40" fmla="*/ 2147483647 w 1816"/>
              <a:gd name="T41" fmla="*/ 2147483647 h 1816"/>
              <a:gd name="T42" fmla="*/ 2147483647 w 1816"/>
              <a:gd name="T43" fmla="*/ 2147483647 h 1816"/>
              <a:gd name="T44" fmla="*/ 2147483647 w 1816"/>
              <a:gd name="T45" fmla="*/ 2147483647 h 1816"/>
              <a:gd name="T46" fmla="*/ 2147483647 w 1816"/>
              <a:gd name="T47" fmla="*/ 2147483647 h 1816"/>
              <a:gd name="T48" fmla="*/ 2147483647 w 1816"/>
              <a:gd name="T49" fmla="*/ 2147483647 h 1816"/>
              <a:gd name="T50" fmla="*/ 2147483647 w 1816"/>
              <a:gd name="T51" fmla="*/ 2147483647 h 1816"/>
              <a:gd name="T52" fmla="*/ 2147483647 w 1816"/>
              <a:gd name="T53" fmla="*/ 2147483647 h 1816"/>
              <a:gd name="T54" fmla="*/ 2147483647 w 1816"/>
              <a:gd name="T55" fmla="*/ 2147483647 h 1816"/>
              <a:gd name="T56" fmla="*/ 2147483647 w 1816"/>
              <a:gd name="T57" fmla="*/ 2147483647 h 1816"/>
              <a:gd name="T58" fmla="*/ 2147483647 w 1816"/>
              <a:gd name="T59" fmla="*/ 2147483647 h 1816"/>
              <a:gd name="T60" fmla="*/ 2147483647 w 1816"/>
              <a:gd name="T61" fmla="*/ 2147483647 h 1816"/>
              <a:gd name="T62" fmla="*/ 2147483647 w 1816"/>
              <a:gd name="T63" fmla="*/ 2147483647 h 1816"/>
              <a:gd name="T64" fmla="*/ 2147483647 w 1816"/>
              <a:gd name="T65" fmla="*/ 2147483647 h 1816"/>
              <a:gd name="T66" fmla="*/ 2147483647 w 1816"/>
              <a:gd name="T67" fmla="*/ 2147483647 h 1816"/>
              <a:gd name="T68" fmla="*/ 2147483647 w 1816"/>
              <a:gd name="T69" fmla="*/ 2147483647 h 1816"/>
              <a:gd name="T70" fmla="*/ 2147483647 w 1816"/>
              <a:gd name="T71" fmla="*/ 2147483647 h 1816"/>
              <a:gd name="T72" fmla="*/ 2147483647 w 1816"/>
              <a:gd name="T73" fmla="*/ 2147483647 h 1816"/>
              <a:gd name="T74" fmla="*/ 2147483647 w 1816"/>
              <a:gd name="T75" fmla="*/ 2147483647 h 1816"/>
              <a:gd name="T76" fmla="*/ 2147483647 w 1816"/>
              <a:gd name="T77" fmla="*/ 2147483647 h 1816"/>
              <a:gd name="T78" fmla="*/ 2147483647 w 1816"/>
              <a:gd name="T79" fmla="*/ 2147483647 h 1816"/>
              <a:gd name="T80" fmla="*/ 2147483647 w 1816"/>
              <a:gd name="T81" fmla="*/ 2147483647 h 1816"/>
              <a:gd name="T82" fmla="*/ 2147483647 w 1816"/>
              <a:gd name="T83" fmla="*/ 2147483647 h 1816"/>
              <a:gd name="T84" fmla="*/ 2147483647 w 1816"/>
              <a:gd name="T85" fmla="*/ 2147483647 h 1816"/>
              <a:gd name="T86" fmla="*/ 2147483647 w 1816"/>
              <a:gd name="T87" fmla="*/ 2147483647 h 1816"/>
              <a:gd name="T88" fmla="*/ 2147483647 w 1816"/>
              <a:gd name="T89" fmla="*/ 2147483647 h 1816"/>
              <a:gd name="T90" fmla="*/ 2147483647 w 1816"/>
              <a:gd name="T91" fmla="*/ 2147483647 h 1816"/>
              <a:gd name="T92" fmla="*/ 2147483647 w 1816"/>
              <a:gd name="T93" fmla="*/ 2147483647 h 1816"/>
              <a:gd name="T94" fmla="*/ 2147483647 w 1816"/>
              <a:gd name="T95" fmla="*/ 2147483647 h 1816"/>
              <a:gd name="T96" fmla="*/ 2147483647 w 1816"/>
              <a:gd name="T97" fmla="*/ 2147483647 h 1816"/>
              <a:gd name="T98" fmla="*/ 2147483647 w 1816"/>
              <a:gd name="T99" fmla="*/ 2147483647 h 1816"/>
              <a:gd name="T100" fmla="*/ 2147483647 w 1816"/>
              <a:gd name="T101" fmla="*/ 2147483647 h 1816"/>
              <a:gd name="T102" fmla="*/ 2147483647 w 1816"/>
              <a:gd name="T103" fmla="*/ 2147483647 h 1816"/>
              <a:gd name="T104" fmla="*/ 2147483647 w 1816"/>
              <a:gd name="T105" fmla="*/ 2147483647 h 1816"/>
              <a:gd name="T106" fmla="*/ 2147483647 w 1816"/>
              <a:gd name="T107" fmla="*/ 2147483647 h 1816"/>
              <a:gd name="T108" fmla="*/ 2147483647 w 1816"/>
              <a:gd name="T109" fmla="*/ 2147483647 h 1816"/>
              <a:gd name="T110" fmla="*/ 2147483647 w 1816"/>
              <a:gd name="T111" fmla="*/ 2147483647 h 1816"/>
              <a:gd name="T112" fmla="*/ 2147483647 w 1816"/>
              <a:gd name="T113" fmla="*/ 2147483647 h 1816"/>
              <a:gd name="T114" fmla="*/ 2147483647 w 1816"/>
              <a:gd name="T115" fmla="*/ 2147483647 h 1816"/>
              <a:gd name="T116" fmla="*/ 2147483647 w 1816"/>
              <a:gd name="T117" fmla="*/ 2147483647 h 1816"/>
              <a:gd name="T118" fmla="*/ 2147483647 w 1816"/>
              <a:gd name="T119" fmla="*/ 2147483647 h 181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16"/>
              <a:gd name="T181" fmla="*/ 0 h 1816"/>
              <a:gd name="T182" fmla="*/ 1816 w 1816"/>
              <a:gd name="T183" fmla="*/ 1816 h 181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16" h="1816">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zh-CN" altLang="en-US"/>
          </a:p>
        </p:txBody>
      </p:sp>
      <p:grpSp>
        <p:nvGrpSpPr>
          <p:cNvPr id="11" name="组合 10"/>
          <p:cNvGrpSpPr/>
          <p:nvPr/>
        </p:nvGrpSpPr>
        <p:grpSpPr bwMode="auto">
          <a:xfrm>
            <a:off x="2816225" y="3089275"/>
            <a:ext cx="2505075" cy="2503488"/>
            <a:chOff x="0" y="0"/>
            <a:chExt cx="2505301" cy="2503826"/>
          </a:xfrm>
        </p:grpSpPr>
        <p:sp>
          <p:nvSpPr>
            <p:cNvPr id="12" name="Oval 676"/>
            <p:cNvSpPr>
              <a:spLocks noChangeArrowheads="1"/>
            </p:cNvSpPr>
            <p:nvPr/>
          </p:nvSpPr>
          <p:spPr bwMode="auto">
            <a:xfrm rot="-324743">
              <a:off x="0" y="0"/>
              <a:ext cx="2505301" cy="2503826"/>
            </a:xfrm>
            <a:prstGeom prst="ellipse">
              <a:avLst/>
            </a:pr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endParaRPr lang="ko-KR" altLang="en-US">
                <a:solidFill>
                  <a:srgbClr val="000000"/>
                </a:solidFill>
                <a:latin typeface="Gulim" panose="020B0600000101010101" pitchFamily="34" charset="-127"/>
                <a:ea typeface="Gulim" panose="020B0600000101010101" pitchFamily="34" charset="-127"/>
              </a:endParaRPr>
            </a:p>
          </p:txBody>
        </p:sp>
        <p:grpSp>
          <p:nvGrpSpPr>
            <p:cNvPr id="13" name="组合 12"/>
            <p:cNvGrpSpPr/>
            <p:nvPr/>
          </p:nvGrpSpPr>
          <p:grpSpPr bwMode="auto">
            <a:xfrm>
              <a:off x="329917" y="558116"/>
              <a:ext cx="1919569" cy="1378333"/>
              <a:chOff x="0" y="0"/>
              <a:chExt cx="1919569" cy="1378333"/>
            </a:xfrm>
          </p:grpSpPr>
          <p:sp>
            <p:nvSpPr>
              <p:cNvPr id="14" name="文本框 13"/>
              <p:cNvSpPr txBox="1">
                <a:spLocks noChangeArrowheads="1"/>
              </p:cNvSpPr>
              <p:nvPr/>
            </p:nvSpPr>
            <p:spPr bwMode="auto">
              <a:xfrm>
                <a:off x="389760" y="0"/>
                <a:ext cx="1102890" cy="523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800" b="1" dirty="0">
                    <a:solidFill>
                      <a:schemeClr val="bg1"/>
                    </a:solidFill>
                    <a:latin typeface="微软雅黑" panose="020B0503020204020204" pitchFamily="34" charset="-122"/>
                    <a:ea typeface="微软雅黑" panose="020B0503020204020204" pitchFamily="34" charset="-122"/>
                  </a:rPr>
                  <a:t>标题</a:t>
                </a:r>
              </a:p>
            </p:txBody>
          </p:sp>
          <p:sp>
            <p:nvSpPr>
              <p:cNvPr id="15" name="文本框 14"/>
              <p:cNvSpPr txBox="1">
                <a:spLocks noChangeArrowheads="1"/>
              </p:cNvSpPr>
              <p:nvPr/>
            </p:nvSpPr>
            <p:spPr bwMode="auto">
              <a:xfrm>
                <a:off x="20579" y="536663"/>
                <a:ext cx="189899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16" name="文本框 15"/>
              <p:cNvSpPr txBox="1">
                <a:spLocks noChangeArrowheads="1"/>
              </p:cNvSpPr>
              <p:nvPr/>
            </p:nvSpPr>
            <p:spPr bwMode="auto">
              <a:xfrm>
                <a:off x="9856" y="788221"/>
                <a:ext cx="189899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17" name="文本框 16"/>
              <p:cNvSpPr txBox="1">
                <a:spLocks noChangeArrowheads="1"/>
              </p:cNvSpPr>
              <p:nvPr/>
            </p:nvSpPr>
            <p:spPr bwMode="auto">
              <a:xfrm>
                <a:off x="0" y="1039779"/>
                <a:ext cx="189899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dirty="0">
                    <a:solidFill>
                      <a:schemeClr val="bg1"/>
                    </a:solidFill>
                    <a:latin typeface="微软雅黑" panose="020B0503020204020204" pitchFamily="34" charset="-122"/>
                    <a:ea typeface="微软雅黑" panose="020B0503020204020204" pitchFamily="34" charset="-122"/>
                  </a:rPr>
                  <a:t>单击此处添加标题</a:t>
                </a:r>
              </a:p>
            </p:txBody>
          </p:sp>
        </p:grpSp>
      </p:grpSp>
      <p:grpSp>
        <p:nvGrpSpPr>
          <p:cNvPr id="18" name="组合 17"/>
          <p:cNvGrpSpPr/>
          <p:nvPr/>
        </p:nvGrpSpPr>
        <p:grpSpPr bwMode="auto">
          <a:xfrm>
            <a:off x="5926138" y="2605088"/>
            <a:ext cx="1674812" cy="1674812"/>
            <a:chOff x="0" y="0"/>
            <a:chExt cx="1674628" cy="1674627"/>
          </a:xfrm>
        </p:grpSpPr>
        <p:sp>
          <p:nvSpPr>
            <p:cNvPr id="19" name="Oval 677"/>
            <p:cNvSpPr>
              <a:spLocks noChangeArrowheads="1"/>
            </p:cNvSpPr>
            <p:nvPr/>
          </p:nvSpPr>
          <p:spPr bwMode="auto">
            <a:xfrm rot="-324743">
              <a:off x="0" y="0"/>
              <a:ext cx="1674628" cy="1674627"/>
            </a:xfrm>
            <a:prstGeom prst="ellipse">
              <a:avLst/>
            </a:prstGeom>
            <a:solidFill>
              <a:srgbClr val="7E7E7D"/>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endParaRPr lang="ko-KR" altLang="en-US">
                <a:solidFill>
                  <a:srgbClr val="000000"/>
                </a:solidFill>
                <a:latin typeface="Gulim" panose="020B0600000101010101" pitchFamily="34" charset="-127"/>
                <a:ea typeface="Gulim" panose="020B0600000101010101" pitchFamily="34" charset="-127"/>
              </a:endParaRPr>
            </a:p>
          </p:txBody>
        </p:sp>
        <p:grpSp>
          <p:nvGrpSpPr>
            <p:cNvPr id="20" name="组合 19"/>
            <p:cNvGrpSpPr/>
            <p:nvPr/>
          </p:nvGrpSpPr>
          <p:grpSpPr bwMode="auto">
            <a:xfrm>
              <a:off x="148717" y="178390"/>
              <a:ext cx="1453264" cy="1243271"/>
              <a:chOff x="-8792" y="0"/>
              <a:chExt cx="1453264" cy="1243271"/>
            </a:xfrm>
          </p:grpSpPr>
          <p:sp>
            <p:nvSpPr>
              <p:cNvPr id="21" name="文本框 20"/>
              <p:cNvSpPr txBox="1">
                <a:spLocks noChangeArrowheads="1"/>
              </p:cNvSpPr>
              <p:nvPr/>
            </p:nvSpPr>
            <p:spPr bwMode="auto">
              <a:xfrm>
                <a:off x="281433" y="0"/>
                <a:ext cx="11028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标题</a:t>
                </a:r>
              </a:p>
            </p:txBody>
          </p:sp>
          <p:sp>
            <p:nvSpPr>
              <p:cNvPr id="22" name="文本框 21"/>
              <p:cNvSpPr txBox="1">
                <a:spLocks noChangeArrowheads="1"/>
              </p:cNvSpPr>
              <p:nvPr/>
            </p:nvSpPr>
            <p:spPr bwMode="auto">
              <a:xfrm>
                <a:off x="-5795" y="463186"/>
                <a:ext cx="1432686" cy="27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23" name="文本框 22"/>
              <p:cNvSpPr txBox="1">
                <a:spLocks noChangeArrowheads="1"/>
              </p:cNvSpPr>
              <p:nvPr/>
            </p:nvSpPr>
            <p:spPr bwMode="auto">
              <a:xfrm>
                <a:off x="1064" y="714745"/>
                <a:ext cx="1443408" cy="27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24" name="文本框 23"/>
              <p:cNvSpPr txBox="1">
                <a:spLocks noChangeArrowheads="1"/>
              </p:cNvSpPr>
              <p:nvPr/>
            </p:nvSpPr>
            <p:spPr bwMode="auto">
              <a:xfrm>
                <a:off x="-8792" y="966303"/>
                <a:ext cx="1453263" cy="27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grpSp>
      </p:grpSp>
      <p:grpSp>
        <p:nvGrpSpPr>
          <p:cNvPr id="25" name="组合 24"/>
          <p:cNvGrpSpPr/>
          <p:nvPr/>
        </p:nvGrpSpPr>
        <p:grpSpPr bwMode="auto">
          <a:xfrm>
            <a:off x="8153400" y="3621088"/>
            <a:ext cx="1528763" cy="1466850"/>
            <a:chOff x="0" y="0"/>
            <a:chExt cx="1528064" cy="1466590"/>
          </a:xfrm>
        </p:grpSpPr>
        <p:sp>
          <p:nvSpPr>
            <p:cNvPr id="26" name="Oval 680"/>
            <p:cNvSpPr>
              <a:spLocks noChangeArrowheads="1"/>
            </p:cNvSpPr>
            <p:nvPr/>
          </p:nvSpPr>
          <p:spPr bwMode="auto">
            <a:xfrm rot="-324743">
              <a:off x="0" y="0"/>
              <a:ext cx="1466590" cy="1466590"/>
            </a:xfrm>
            <a:prstGeom prst="ellipse">
              <a:avLst/>
            </a:pr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endParaRPr lang="ko-KR" altLang="en-US">
                <a:solidFill>
                  <a:srgbClr val="000000"/>
                </a:solidFill>
                <a:latin typeface="Gulim" panose="020B0600000101010101" pitchFamily="34" charset="-127"/>
                <a:ea typeface="Gulim" panose="020B0600000101010101" pitchFamily="34" charset="-127"/>
              </a:endParaRPr>
            </a:p>
          </p:txBody>
        </p:sp>
        <p:grpSp>
          <p:nvGrpSpPr>
            <p:cNvPr id="27" name="组合 26"/>
            <p:cNvGrpSpPr/>
            <p:nvPr/>
          </p:nvGrpSpPr>
          <p:grpSpPr bwMode="auto">
            <a:xfrm>
              <a:off x="62419" y="139359"/>
              <a:ext cx="1465645" cy="1024068"/>
              <a:chOff x="-70305" y="-61530"/>
              <a:chExt cx="1465645" cy="1024068"/>
            </a:xfrm>
          </p:grpSpPr>
          <p:sp>
            <p:nvSpPr>
              <p:cNvPr id="28" name="文本框 27"/>
              <p:cNvSpPr txBox="1">
                <a:spLocks noChangeArrowheads="1"/>
              </p:cNvSpPr>
              <p:nvPr/>
            </p:nvSpPr>
            <p:spPr bwMode="auto">
              <a:xfrm>
                <a:off x="292450" y="-61530"/>
                <a:ext cx="110289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b="1" dirty="0">
                    <a:solidFill>
                      <a:schemeClr val="bg1"/>
                    </a:solidFill>
                    <a:latin typeface="微软雅黑" panose="020B0503020204020204" pitchFamily="34" charset="-122"/>
                    <a:ea typeface="微软雅黑" panose="020B0503020204020204" pitchFamily="34" charset="-122"/>
                  </a:rPr>
                  <a:t>标题</a:t>
                </a:r>
              </a:p>
            </p:txBody>
          </p:sp>
          <p:sp>
            <p:nvSpPr>
              <p:cNvPr id="29" name="文本框 28"/>
              <p:cNvSpPr txBox="1">
                <a:spLocks noChangeArrowheads="1"/>
              </p:cNvSpPr>
              <p:nvPr/>
            </p:nvSpPr>
            <p:spPr bwMode="auto">
              <a:xfrm>
                <a:off x="-50592" y="303413"/>
                <a:ext cx="1424358" cy="27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30" name="文本框 29"/>
              <p:cNvSpPr txBox="1">
                <a:spLocks noChangeArrowheads="1"/>
              </p:cNvSpPr>
              <p:nvPr/>
            </p:nvSpPr>
            <p:spPr bwMode="auto">
              <a:xfrm>
                <a:off x="-60440" y="508956"/>
                <a:ext cx="1434214" cy="27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sp>
            <p:nvSpPr>
              <p:cNvPr id="31" name="文本框 30"/>
              <p:cNvSpPr txBox="1">
                <a:spLocks noChangeArrowheads="1"/>
              </p:cNvSpPr>
              <p:nvPr/>
            </p:nvSpPr>
            <p:spPr bwMode="auto">
              <a:xfrm>
                <a:off x="-70305" y="685588"/>
                <a:ext cx="1444071" cy="27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chemeClr val="bg1"/>
                    </a:solidFill>
                    <a:latin typeface="微软雅黑" panose="020B0503020204020204" pitchFamily="34" charset="-122"/>
                    <a:ea typeface="微软雅黑" panose="020B0503020204020204" pitchFamily="34" charset="-122"/>
                  </a:rPr>
                  <a:t>单击此处添加标题</a:t>
                </a:r>
              </a:p>
            </p:txBody>
          </p:sp>
        </p:grpSp>
      </p:grpSp>
      <p:grpSp>
        <p:nvGrpSpPr>
          <p:cNvPr id="32" name="Groupe 2052"/>
          <p:cNvGrpSpPr/>
          <p:nvPr/>
        </p:nvGrpSpPr>
        <p:grpSpPr bwMode="auto">
          <a:xfrm>
            <a:off x="1546225" y="2249488"/>
            <a:ext cx="987425" cy="1544637"/>
            <a:chOff x="0" y="0"/>
            <a:chExt cx="2206625" cy="3448051"/>
          </a:xfrm>
        </p:grpSpPr>
        <p:sp>
          <p:nvSpPr>
            <p:cNvPr id="33" name="Freeform 6"/>
            <p:cNvSpPr/>
            <p:nvPr/>
          </p:nvSpPr>
          <p:spPr bwMode="auto">
            <a:xfrm>
              <a:off x="931862" y="655638"/>
              <a:ext cx="268288" cy="498475"/>
            </a:xfrm>
            <a:custGeom>
              <a:avLst/>
              <a:gdLst>
                <a:gd name="T0" fmla="*/ 2147483647 w 169"/>
                <a:gd name="T1" fmla="*/ 2147483647 h 314"/>
                <a:gd name="T2" fmla="*/ 2147483647 w 169"/>
                <a:gd name="T3" fmla="*/ 2147483647 h 314"/>
                <a:gd name="T4" fmla="*/ 2147483647 w 169"/>
                <a:gd name="T5" fmla="*/ 2147483647 h 314"/>
                <a:gd name="T6" fmla="*/ 2147483647 w 169"/>
                <a:gd name="T7" fmla="*/ 2147483647 h 314"/>
                <a:gd name="T8" fmla="*/ 2147483647 w 169"/>
                <a:gd name="T9" fmla="*/ 2147483647 h 314"/>
                <a:gd name="T10" fmla="*/ 2147483647 w 169"/>
                <a:gd name="T11" fmla="*/ 2147483647 h 314"/>
                <a:gd name="T12" fmla="*/ 2147483647 w 169"/>
                <a:gd name="T13" fmla="*/ 2147483647 h 314"/>
                <a:gd name="T14" fmla="*/ 2147483647 w 169"/>
                <a:gd name="T15" fmla="*/ 2147483647 h 314"/>
                <a:gd name="T16" fmla="*/ 2147483647 w 169"/>
                <a:gd name="T17" fmla="*/ 2147483647 h 314"/>
                <a:gd name="T18" fmla="*/ 2147483647 w 169"/>
                <a:gd name="T19" fmla="*/ 0 h 314"/>
                <a:gd name="T20" fmla="*/ 2147483647 w 169"/>
                <a:gd name="T21" fmla="*/ 0 h 314"/>
                <a:gd name="T22" fmla="*/ 2147483647 w 169"/>
                <a:gd name="T23" fmla="*/ 2147483647 h 314"/>
                <a:gd name="T24" fmla="*/ 2147483647 w 169"/>
                <a:gd name="T25" fmla="*/ 2147483647 h 314"/>
                <a:gd name="T26" fmla="*/ 2147483647 w 169"/>
                <a:gd name="T27" fmla="*/ 2147483647 h 314"/>
                <a:gd name="T28" fmla="*/ 2147483647 w 169"/>
                <a:gd name="T29" fmla="*/ 2147483647 h 314"/>
                <a:gd name="T30" fmla="*/ 2147483647 w 169"/>
                <a:gd name="T31" fmla="*/ 2147483647 h 314"/>
                <a:gd name="T32" fmla="*/ 2147483647 w 169"/>
                <a:gd name="T33" fmla="*/ 2147483647 h 314"/>
                <a:gd name="T34" fmla="*/ 2147483647 w 169"/>
                <a:gd name="T35" fmla="*/ 2147483647 h 314"/>
                <a:gd name="T36" fmla="*/ 2147483647 w 169"/>
                <a:gd name="T37" fmla="*/ 2147483647 h 314"/>
                <a:gd name="T38" fmla="*/ 2147483647 w 169"/>
                <a:gd name="T39" fmla="*/ 2147483647 h 314"/>
                <a:gd name="T40" fmla="*/ 2147483647 w 169"/>
                <a:gd name="T41" fmla="*/ 2147483647 h 314"/>
                <a:gd name="T42" fmla="*/ 2147483647 w 169"/>
                <a:gd name="T43" fmla="*/ 2147483647 h 314"/>
                <a:gd name="T44" fmla="*/ 2147483647 w 169"/>
                <a:gd name="T45" fmla="*/ 2147483647 h 314"/>
                <a:gd name="T46" fmla="*/ 2147483647 w 169"/>
                <a:gd name="T47" fmla="*/ 2147483647 h 314"/>
                <a:gd name="T48" fmla="*/ 2147483647 w 169"/>
                <a:gd name="T49" fmla="*/ 2147483647 h 314"/>
                <a:gd name="T50" fmla="*/ 2147483647 w 169"/>
                <a:gd name="T51" fmla="*/ 2147483647 h 314"/>
                <a:gd name="T52" fmla="*/ 2147483647 w 169"/>
                <a:gd name="T53" fmla="*/ 2147483647 h 314"/>
                <a:gd name="T54" fmla="*/ 2147483647 w 169"/>
                <a:gd name="T55" fmla="*/ 2147483647 h 314"/>
                <a:gd name="T56" fmla="*/ 2147483647 w 169"/>
                <a:gd name="T57" fmla="*/ 2147483647 h 314"/>
                <a:gd name="T58" fmla="*/ 2147483647 w 169"/>
                <a:gd name="T59" fmla="*/ 2147483647 h 314"/>
                <a:gd name="T60" fmla="*/ 2147483647 w 169"/>
                <a:gd name="T61" fmla="*/ 2147483647 h 314"/>
                <a:gd name="T62" fmla="*/ 2147483647 w 169"/>
                <a:gd name="T63" fmla="*/ 2147483647 h 314"/>
                <a:gd name="T64" fmla="*/ 2147483647 w 169"/>
                <a:gd name="T65" fmla="*/ 2147483647 h 314"/>
                <a:gd name="T66" fmla="*/ 2147483647 w 169"/>
                <a:gd name="T67" fmla="*/ 2147483647 h 314"/>
                <a:gd name="T68" fmla="*/ 0 w 169"/>
                <a:gd name="T69" fmla="*/ 2147483647 h 314"/>
                <a:gd name="T70" fmla="*/ 2147483647 w 169"/>
                <a:gd name="T71" fmla="*/ 2147483647 h 314"/>
                <a:gd name="T72" fmla="*/ 2147483647 w 169"/>
                <a:gd name="T73" fmla="*/ 2147483647 h 314"/>
                <a:gd name="T74" fmla="*/ 2147483647 w 169"/>
                <a:gd name="T75" fmla="*/ 2147483647 h 314"/>
                <a:gd name="T76" fmla="*/ 2147483647 w 169"/>
                <a:gd name="T77" fmla="*/ 2147483647 h 314"/>
                <a:gd name="T78" fmla="*/ 2147483647 w 169"/>
                <a:gd name="T79" fmla="*/ 2147483647 h 314"/>
                <a:gd name="T80" fmla="*/ 2147483647 w 169"/>
                <a:gd name="T81" fmla="*/ 2147483647 h 314"/>
                <a:gd name="T82" fmla="*/ 2147483647 w 169"/>
                <a:gd name="T83" fmla="*/ 2147483647 h 314"/>
                <a:gd name="T84" fmla="*/ 2147483647 w 169"/>
                <a:gd name="T85" fmla="*/ 2147483647 h 314"/>
                <a:gd name="T86" fmla="*/ 2147483647 w 169"/>
                <a:gd name="T87" fmla="*/ 2147483647 h 314"/>
                <a:gd name="T88" fmla="*/ 2147483647 w 169"/>
                <a:gd name="T89" fmla="*/ 2147483647 h 314"/>
                <a:gd name="T90" fmla="*/ 2147483647 w 169"/>
                <a:gd name="T91" fmla="*/ 2147483647 h 314"/>
                <a:gd name="T92" fmla="*/ 2147483647 w 169"/>
                <a:gd name="T93" fmla="*/ 2147483647 h 314"/>
                <a:gd name="T94" fmla="*/ 2147483647 w 169"/>
                <a:gd name="T95" fmla="*/ 2147483647 h 314"/>
                <a:gd name="T96" fmla="*/ 2147483647 w 169"/>
                <a:gd name="T97" fmla="*/ 2147483647 h 314"/>
                <a:gd name="T98" fmla="*/ 2147483647 w 169"/>
                <a:gd name="T99" fmla="*/ 2147483647 h 314"/>
                <a:gd name="T100" fmla="*/ 2147483647 w 169"/>
                <a:gd name="T101" fmla="*/ 2147483647 h 314"/>
                <a:gd name="T102" fmla="*/ 2147483647 w 169"/>
                <a:gd name="T103" fmla="*/ 2147483647 h 314"/>
                <a:gd name="T104" fmla="*/ 2147483647 w 169"/>
                <a:gd name="T105" fmla="*/ 2147483647 h 314"/>
                <a:gd name="T106" fmla="*/ 2147483647 w 169"/>
                <a:gd name="T107" fmla="*/ 2147483647 h 31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69"/>
                <a:gd name="T163" fmla="*/ 0 h 314"/>
                <a:gd name="T164" fmla="*/ 169 w 169"/>
                <a:gd name="T165" fmla="*/ 314 h 31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69" h="314">
                  <a:moveTo>
                    <a:pt x="169" y="49"/>
                  </a:moveTo>
                  <a:lnTo>
                    <a:pt x="169" y="49"/>
                  </a:lnTo>
                  <a:lnTo>
                    <a:pt x="164" y="36"/>
                  </a:lnTo>
                  <a:lnTo>
                    <a:pt x="160" y="25"/>
                  </a:lnTo>
                  <a:lnTo>
                    <a:pt x="155" y="16"/>
                  </a:lnTo>
                  <a:lnTo>
                    <a:pt x="154" y="14"/>
                  </a:lnTo>
                  <a:lnTo>
                    <a:pt x="150" y="11"/>
                  </a:lnTo>
                  <a:lnTo>
                    <a:pt x="141" y="7"/>
                  </a:lnTo>
                  <a:lnTo>
                    <a:pt x="122" y="1"/>
                  </a:lnTo>
                  <a:lnTo>
                    <a:pt x="114" y="0"/>
                  </a:lnTo>
                  <a:lnTo>
                    <a:pt x="106" y="0"/>
                  </a:lnTo>
                  <a:lnTo>
                    <a:pt x="98" y="2"/>
                  </a:lnTo>
                  <a:lnTo>
                    <a:pt x="93" y="5"/>
                  </a:lnTo>
                  <a:lnTo>
                    <a:pt x="88" y="10"/>
                  </a:lnTo>
                  <a:lnTo>
                    <a:pt x="83" y="16"/>
                  </a:lnTo>
                  <a:lnTo>
                    <a:pt x="76" y="24"/>
                  </a:lnTo>
                  <a:lnTo>
                    <a:pt x="70" y="29"/>
                  </a:lnTo>
                  <a:lnTo>
                    <a:pt x="65" y="34"/>
                  </a:lnTo>
                  <a:lnTo>
                    <a:pt x="61" y="40"/>
                  </a:lnTo>
                  <a:lnTo>
                    <a:pt x="57" y="45"/>
                  </a:lnTo>
                  <a:lnTo>
                    <a:pt x="52" y="49"/>
                  </a:lnTo>
                  <a:lnTo>
                    <a:pt x="47" y="55"/>
                  </a:lnTo>
                  <a:lnTo>
                    <a:pt x="40" y="63"/>
                  </a:lnTo>
                  <a:lnTo>
                    <a:pt x="35" y="72"/>
                  </a:lnTo>
                  <a:lnTo>
                    <a:pt x="27" y="80"/>
                  </a:lnTo>
                  <a:lnTo>
                    <a:pt x="13" y="93"/>
                  </a:lnTo>
                  <a:lnTo>
                    <a:pt x="7" y="99"/>
                  </a:lnTo>
                  <a:lnTo>
                    <a:pt x="5" y="103"/>
                  </a:lnTo>
                  <a:lnTo>
                    <a:pt x="5" y="106"/>
                  </a:lnTo>
                  <a:lnTo>
                    <a:pt x="5" y="124"/>
                  </a:lnTo>
                  <a:lnTo>
                    <a:pt x="7" y="133"/>
                  </a:lnTo>
                  <a:lnTo>
                    <a:pt x="5" y="140"/>
                  </a:lnTo>
                  <a:lnTo>
                    <a:pt x="3" y="148"/>
                  </a:lnTo>
                  <a:lnTo>
                    <a:pt x="1" y="157"/>
                  </a:lnTo>
                  <a:lnTo>
                    <a:pt x="0" y="173"/>
                  </a:lnTo>
                  <a:lnTo>
                    <a:pt x="1" y="182"/>
                  </a:lnTo>
                  <a:lnTo>
                    <a:pt x="4" y="192"/>
                  </a:lnTo>
                  <a:lnTo>
                    <a:pt x="10" y="214"/>
                  </a:lnTo>
                  <a:lnTo>
                    <a:pt x="13" y="222"/>
                  </a:lnTo>
                  <a:lnTo>
                    <a:pt x="18" y="232"/>
                  </a:lnTo>
                  <a:lnTo>
                    <a:pt x="23" y="241"/>
                  </a:lnTo>
                  <a:lnTo>
                    <a:pt x="27" y="252"/>
                  </a:lnTo>
                  <a:lnTo>
                    <a:pt x="31" y="261"/>
                  </a:lnTo>
                  <a:lnTo>
                    <a:pt x="35" y="270"/>
                  </a:lnTo>
                  <a:lnTo>
                    <a:pt x="41" y="278"/>
                  </a:lnTo>
                  <a:lnTo>
                    <a:pt x="49" y="283"/>
                  </a:lnTo>
                  <a:lnTo>
                    <a:pt x="52" y="285"/>
                  </a:lnTo>
                  <a:lnTo>
                    <a:pt x="56" y="289"/>
                  </a:lnTo>
                  <a:lnTo>
                    <a:pt x="61" y="298"/>
                  </a:lnTo>
                  <a:lnTo>
                    <a:pt x="63" y="307"/>
                  </a:lnTo>
                  <a:lnTo>
                    <a:pt x="65" y="310"/>
                  </a:lnTo>
                  <a:lnTo>
                    <a:pt x="84" y="314"/>
                  </a:lnTo>
                  <a:lnTo>
                    <a:pt x="149" y="307"/>
                  </a:lnTo>
                  <a:lnTo>
                    <a:pt x="169" y="49"/>
                  </a:lnTo>
                  <a:close/>
                </a:path>
              </a:pathLst>
            </a:custGeom>
            <a:solidFill>
              <a:srgbClr val="56361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4" name="Freeform 7"/>
            <p:cNvSpPr/>
            <p:nvPr/>
          </p:nvSpPr>
          <p:spPr bwMode="auto">
            <a:xfrm>
              <a:off x="987425" y="719138"/>
              <a:ext cx="363538" cy="476250"/>
            </a:xfrm>
            <a:custGeom>
              <a:avLst/>
              <a:gdLst>
                <a:gd name="T0" fmla="*/ 2147483647 w 229"/>
                <a:gd name="T1" fmla="*/ 2147483647 h 300"/>
                <a:gd name="T2" fmla="*/ 2147483647 w 229"/>
                <a:gd name="T3" fmla="*/ 2147483647 h 300"/>
                <a:gd name="T4" fmla="*/ 2147483647 w 229"/>
                <a:gd name="T5" fmla="*/ 2147483647 h 300"/>
                <a:gd name="T6" fmla="*/ 2147483647 w 229"/>
                <a:gd name="T7" fmla="*/ 2147483647 h 300"/>
                <a:gd name="T8" fmla="*/ 2147483647 w 229"/>
                <a:gd name="T9" fmla="*/ 2147483647 h 300"/>
                <a:gd name="T10" fmla="*/ 2147483647 w 229"/>
                <a:gd name="T11" fmla="*/ 2147483647 h 300"/>
                <a:gd name="T12" fmla="*/ 2147483647 w 229"/>
                <a:gd name="T13" fmla="*/ 2147483647 h 300"/>
                <a:gd name="T14" fmla="*/ 2147483647 w 229"/>
                <a:gd name="T15" fmla="*/ 2147483647 h 300"/>
                <a:gd name="T16" fmla="*/ 2147483647 w 229"/>
                <a:gd name="T17" fmla="*/ 2147483647 h 300"/>
                <a:gd name="T18" fmla="*/ 2147483647 w 229"/>
                <a:gd name="T19" fmla="*/ 2147483647 h 300"/>
                <a:gd name="T20" fmla="*/ 2147483647 w 229"/>
                <a:gd name="T21" fmla="*/ 2147483647 h 300"/>
                <a:gd name="T22" fmla="*/ 2147483647 w 229"/>
                <a:gd name="T23" fmla="*/ 2147483647 h 300"/>
                <a:gd name="T24" fmla="*/ 2147483647 w 229"/>
                <a:gd name="T25" fmla="*/ 2147483647 h 300"/>
                <a:gd name="T26" fmla="*/ 2147483647 w 229"/>
                <a:gd name="T27" fmla="*/ 2147483647 h 300"/>
                <a:gd name="T28" fmla="*/ 2147483647 w 229"/>
                <a:gd name="T29" fmla="*/ 2147483647 h 300"/>
                <a:gd name="T30" fmla="*/ 2147483647 w 229"/>
                <a:gd name="T31" fmla="*/ 2147483647 h 300"/>
                <a:gd name="T32" fmla="*/ 2147483647 w 229"/>
                <a:gd name="T33" fmla="*/ 2147483647 h 300"/>
                <a:gd name="T34" fmla="*/ 2147483647 w 229"/>
                <a:gd name="T35" fmla="*/ 2147483647 h 300"/>
                <a:gd name="T36" fmla="*/ 2147483647 w 229"/>
                <a:gd name="T37" fmla="*/ 2147483647 h 300"/>
                <a:gd name="T38" fmla="*/ 2147483647 w 229"/>
                <a:gd name="T39" fmla="*/ 2147483647 h 300"/>
                <a:gd name="T40" fmla="*/ 2147483647 w 229"/>
                <a:gd name="T41" fmla="*/ 2147483647 h 300"/>
                <a:gd name="T42" fmla="*/ 2147483647 w 229"/>
                <a:gd name="T43" fmla="*/ 2147483647 h 300"/>
                <a:gd name="T44" fmla="*/ 2147483647 w 229"/>
                <a:gd name="T45" fmla="*/ 2147483647 h 300"/>
                <a:gd name="T46" fmla="*/ 2147483647 w 229"/>
                <a:gd name="T47" fmla="*/ 2147483647 h 300"/>
                <a:gd name="T48" fmla="*/ 2147483647 w 229"/>
                <a:gd name="T49" fmla="*/ 2147483647 h 300"/>
                <a:gd name="T50" fmla="*/ 2147483647 w 229"/>
                <a:gd name="T51" fmla="*/ 2147483647 h 300"/>
                <a:gd name="T52" fmla="*/ 2147483647 w 229"/>
                <a:gd name="T53" fmla="*/ 2147483647 h 300"/>
                <a:gd name="T54" fmla="*/ 2147483647 w 229"/>
                <a:gd name="T55" fmla="*/ 2147483647 h 300"/>
                <a:gd name="T56" fmla="*/ 2147483647 w 229"/>
                <a:gd name="T57" fmla="*/ 2147483647 h 300"/>
                <a:gd name="T58" fmla="*/ 2147483647 w 229"/>
                <a:gd name="T59" fmla="*/ 2147483647 h 300"/>
                <a:gd name="T60" fmla="*/ 2147483647 w 229"/>
                <a:gd name="T61" fmla="*/ 2147483647 h 300"/>
                <a:gd name="T62" fmla="*/ 2147483647 w 229"/>
                <a:gd name="T63" fmla="*/ 2147483647 h 300"/>
                <a:gd name="T64" fmla="*/ 2147483647 w 229"/>
                <a:gd name="T65" fmla="*/ 2147483647 h 300"/>
                <a:gd name="T66" fmla="*/ 0 w 229"/>
                <a:gd name="T67" fmla="*/ 2147483647 h 300"/>
                <a:gd name="T68" fmla="*/ 0 w 229"/>
                <a:gd name="T69" fmla="*/ 2147483647 h 300"/>
                <a:gd name="T70" fmla="*/ 2147483647 w 229"/>
                <a:gd name="T71" fmla="*/ 2147483647 h 300"/>
                <a:gd name="T72" fmla="*/ 2147483647 w 229"/>
                <a:gd name="T73" fmla="*/ 2147483647 h 300"/>
                <a:gd name="T74" fmla="*/ 2147483647 w 229"/>
                <a:gd name="T75" fmla="*/ 2147483647 h 300"/>
                <a:gd name="T76" fmla="*/ 2147483647 w 229"/>
                <a:gd name="T77" fmla="*/ 2147483647 h 300"/>
                <a:gd name="T78" fmla="*/ 2147483647 w 229"/>
                <a:gd name="T79" fmla="*/ 2147483647 h 300"/>
                <a:gd name="T80" fmla="*/ 2147483647 w 229"/>
                <a:gd name="T81" fmla="*/ 2147483647 h 300"/>
                <a:gd name="T82" fmla="*/ 2147483647 w 229"/>
                <a:gd name="T83" fmla="*/ 2147483647 h 300"/>
                <a:gd name="T84" fmla="*/ 2147483647 w 229"/>
                <a:gd name="T85" fmla="*/ 2147483647 h 300"/>
                <a:gd name="T86" fmla="*/ 2147483647 w 229"/>
                <a:gd name="T87" fmla="*/ 2147483647 h 300"/>
                <a:gd name="T88" fmla="*/ 2147483647 w 229"/>
                <a:gd name="T89" fmla="*/ 2147483647 h 300"/>
                <a:gd name="T90" fmla="*/ 2147483647 w 229"/>
                <a:gd name="T91" fmla="*/ 2147483647 h 3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29"/>
                <a:gd name="T139" fmla="*/ 0 h 300"/>
                <a:gd name="T140" fmla="*/ 229 w 229"/>
                <a:gd name="T141" fmla="*/ 300 h 3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29" h="300">
                  <a:moveTo>
                    <a:pt x="211" y="287"/>
                  </a:moveTo>
                  <a:lnTo>
                    <a:pt x="211" y="287"/>
                  </a:lnTo>
                  <a:lnTo>
                    <a:pt x="212" y="267"/>
                  </a:lnTo>
                  <a:lnTo>
                    <a:pt x="213" y="250"/>
                  </a:lnTo>
                  <a:lnTo>
                    <a:pt x="215" y="241"/>
                  </a:lnTo>
                  <a:lnTo>
                    <a:pt x="217" y="235"/>
                  </a:lnTo>
                  <a:lnTo>
                    <a:pt x="226" y="217"/>
                  </a:lnTo>
                  <a:lnTo>
                    <a:pt x="228" y="207"/>
                  </a:lnTo>
                  <a:lnTo>
                    <a:pt x="229" y="192"/>
                  </a:lnTo>
                  <a:lnTo>
                    <a:pt x="226" y="153"/>
                  </a:lnTo>
                  <a:lnTo>
                    <a:pt x="225" y="137"/>
                  </a:lnTo>
                  <a:lnTo>
                    <a:pt x="224" y="124"/>
                  </a:lnTo>
                  <a:lnTo>
                    <a:pt x="220" y="116"/>
                  </a:lnTo>
                  <a:lnTo>
                    <a:pt x="215" y="110"/>
                  </a:lnTo>
                  <a:lnTo>
                    <a:pt x="209" y="103"/>
                  </a:lnTo>
                  <a:lnTo>
                    <a:pt x="206" y="98"/>
                  </a:lnTo>
                  <a:lnTo>
                    <a:pt x="199" y="84"/>
                  </a:lnTo>
                  <a:lnTo>
                    <a:pt x="194" y="69"/>
                  </a:lnTo>
                  <a:lnTo>
                    <a:pt x="191" y="64"/>
                  </a:lnTo>
                  <a:lnTo>
                    <a:pt x="188" y="59"/>
                  </a:lnTo>
                  <a:lnTo>
                    <a:pt x="182" y="54"/>
                  </a:lnTo>
                  <a:lnTo>
                    <a:pt x="176" y="47"/>
                  </a:lnTo>
                  <a:lnTo>
                    <a:pt x="172" y="45"/>
                  </a:lnTo>
                  <a:lnTo>
                    <a:pt x="169" y="41"/>
                  </a:lnTo>
                  <a:lnTo>
                    <a:pt x="164" y="32"/>
                  </a:lnTo>
                  <a:lnTo>
                    <a:pt x="160" y="23"/>
                  </a:lnTo>
                  <a:lnTo>
                    <a:pt x="155" y="15"/>
                  </a:lnTo>
                  <a:lnTo>
                    <a:pt x="149" y="10"/>
                  </a:lnTo>
                  <a:lnTo>
                    <a:pt x="141" y="5"/>
                  </a:lnTo>
                  <a:lnTo>
                    <a:pt x="131" y="1"/>
                  </a:lnTo>
                  <a:lnTo>
                    <a:pt x="120" y="0"/>
                  </a:lnTo>
                  <a:lnTo>
                    <a:pt x="107" y="1"/>
                  </a:lnTo>
                  <a:lnTo>
                    <a:pt x="91" y="2"/>
                  </a:lnTo>
                  <a:lnTo>
                    <a:pt x="65" y="7"/>
                  </a:lnTo>
                  <a:lnTo>
                    <a:pt x="61" y="9"/>
                  </a:lnTo>
                  <a:lnTo>
                    <a:pt x="54" y="13"/>
                  </a:lnTo>
                  <a:lnTo>
                    <a:pt x="41" y="25"/>
                  </a:lnTo>
                  <a:lnTo>
                    <a:pt x="30" y="38"/>
                  </a:lnTo>
                  <a:lnTo>
                    <a:pt x="26" y="44"/>
                  </a:lnTo>
                  <a:lnTo>
                    <a:pt x="25" y="49"/>
                  </a:lnTo>
                  <a:lnTo>
                    <a:pt x="25" y="53"/>
                  </a:lnTo>
                  <a:lnTo>
                    <a:pt x="26" y="56"/>
                  </a:lnTo>
                  <a:lnTo>
                    <a:pt x="32" y="67"/>
                  </a:lnTo>
                  <a:lnTo>
                    <a:pt x="39" y="77"/>
                  </a:lnTo>
                  <a:lnTo>
                    <a:pt x="43" y="82"/>
                  </a:lnTo>
                  <a:lnTo>
                    <a:pt x="44" y="88"/>
                  </a:lnTo>
                  <a:lnTo>
                    <a:pt x="47" y="99"/>
                  </a:lnTo>
                  <a:lnTo>
                    <a:pt x="47" y="113"/>
                  </a:lnTo>
                  <a:lnTo>
                    <a:pt x="48" y="138"/>
                  </a:lnTo>
                  <a:lnTo>
                    <a:pt x="48" y="141"/>
                  </a:lnTo>
                  <a:lnTo>
                    <a:pt x="50" y="144"/>
                  </a:lnTo>
                  <a:lnTo>
                    <a:pt x="56" y="151"/>
                  </a:lnTo>
                  <a:lnTo>
                    <a:pt x="62" y="156"/>
                  </a:lnTo>
                  <a:lnTo>
                    <a:pt x="65" y="159"/>
                  </a:lnTo>
                  <a:lnTo>
                    <a:pt x="66" y="163"/>
                  </a:lnTo>
                  <a:lnTo>
                    <a:pt x="66" y="165"/>
                  </a:lnTo>
                  <a:lnTo>
                    <a:pt x="65" y="168"/>
                  </a:lnTo>
                  <a:lnTo>
                    <a:pt x="62" y="173"/>
                  </a:lnTo>
                  <a:lnTo>
                    <a:pt x="58" y="177"/>
                  </a:lnTo>
                  <a:lnTo>
                    <a:pt x="43" y="172"/>
                  </a:lnTo>
                  <a:lnTo>
                    <a:pt x="30" y="168"/>
                  </a:lnTo>
                  <a:lnTo>
                    <a:pt x="23" y="166"/>
                  </a:lnTo>
                  <a:lnTo>
                    <a:pt x="17" y="166"/>
                  </a:lnTo>
                  <a:lnTo>
                    <a:pt x="13" y="166"/>
                  </a:lnTo>
                  <a:lnTo>
                    <a:pt x="9" y="169"/>
                  </a:lnTo>
                  <a:lnTo>
                    <a:pt x="5" y="172"/>
                  </a:lnTo>
                  <a:lnTo>
                    <a:pt x="3" y="175"/>
                  </a:lnTo>
                  <a:lnTo>
                    <a:pt x="0" y="181"/>
                  </a:lnTo>
                  <a:lnTo>
                    <a:pt x="0" y="185"/>
                  </a:lnTo>
                  <a:lnTo>
                    <a:pt x="0" y="190"/>
                  </a:lnTo>
                  <a:lnTo>
                    <a:pt x="3" y="195"/>
                  </a:lnTo>
                  <a:lnTo>
                    <a:pt x="6" y="199"/>
                  </a:lnTo>
                  <a:lnTo>
                    <a:pt x="13" y="204"/>
                  </a:lnTo>
                  <a:lnTo>
                    <a:pt x="21" y="209"/>
                  </a:lnTo>
                  <a:lnTo>
                    <a:pt x="30" y="213"/>
                  </a:lnTo>
                  <a:lnTo>
                    <a:pt x="48" y="221"/>
                  </a:lnTo>
                  <a:lnTo>
                    <a:pt x="54" y="222"/>
                  </a:lnTo>
                  <a:lnTo>
                    <a:pt x="59" y="222"/>
                  </a:lnTo>
                  <a:lnTo>
                    <a:pt x="61" y="222"/>
                  </a:lnTo>
                  <a:lnTo>
                    <a:pt x="63" y="223"/>
                  </a:lnTo>
                  <a:lnTo>
                    <a:pt x="66" y="228"/>
                  </a:lnTo>
                  <a:lnTo>
                    <a:pt x="70" y="236"/>
                  </a:lnTo>
                  <a:lnTo>
                    <a:pt x="74" y="245"/>
                  </a:lnTo>
                  <a:lnTo>
                    <a:pt x="79" y="266"/>
                  </a:lnTo>
                  <a:lnTo>
                    <a:pt x="81" y="280"/>
                  </a:lnTo>
                  <a:lnTo>
                    <a:pt x="83" y="284"/>
                  </a:lnTo>
                  <a:lnTo>
                    <a:pt x="87" y="288"/>
                  </a:lnTo>
                  <a:lnTo>
                    <a:pt x="92" y="292"/>
                  </a:lnTo>
                  <a:lnTo>
                    <a:pt x="97" y="294"/>
                  </a:lnTo>
                  <a:lnTo>
                    <a:pt x="109" y="298"/>
                  </a:lnTo>
                  <a:lnTo>
                    <a:pt x="114" y="300"/>
                  </a:lnTo>
                  <a:lnTo>
                    <a:pt x="211" y="287"/>
                  </a:lnTo>
                  <a:close/>
                </a:path>
              </a:pathLst>
            </a:custGeom>
            <a:solidFill>
              <a:srgbClr val="FFCDA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5" name="Freeform 8"/>
            <p:cNvSpPr/>
            <p:nvPr/>
          </p:nvSpPr>
          <p:spPr bwMode="auto">
            <a:xfrm>
              <a:off x="0" y="792163"/>
              <a:ext cx="209550" cy="287338"/>
            </a:xfrm>
            <a:custGeom>
              <a:avLst/>
              <a:gdLst>
                <a:gd name="T0" fmla="*/ 2147483647 w 132"/>
                <a:gd name="T1" fmla="*/ 2147483647 h 181"/>
                <a:gd name="T2" fmla="*/ 2147483647 w 132"/>
                <a:gd name="T3" fmla="*/ 2147483647 h 181"/>
                <a:gd name="T4" fmla="*/ 2147483647 w 132"/>
                <a:gd name="T5" fmla="*/ 2147483647 h 181"/>
                <a:gd name="T6" fmla="*/ 2147483647 w 132"/>
                <a:gd name="T7" fmla="*/ 2147483647 h 181"/>
                <a:gd name="T8" fmla="*/ 2147483647 w 132"/>
                <a:gd name="T9" fmla="*/ 2147483647 h 181"/>
                <a:gd name="T10" fmla="*/ 2147483647 w 132"/>
                <a:gd name="T11" fmla="*/ 2147483647 h 181"/>
                <a:gd name="T12" fmla="*/ 2147483647 w 132"/>
                <a:gd name="T13" fmla="*/ 2147483647 h 181"/>
                <a:gd name="T14" fmla="*/ 0 w 132"/>
                <a:gd name="T15" fmla="*/ 2147483647 h 181"/>
                <a:gd name="T16" fmla="*/ 0 w 132"/>
                <a:gd name="T17" fmla="*/ 2147483647 h 181"/>
                <a:gd name="T18" fmla="*/ 0 w 132"/>
                <a:gd name="T19" fmla="*/ 2147483647 h 181"/>
                <a:gd name="T20" fmla="*/ 2147483647 w 132"/>
                <a:gd name="T21" fmla="*/ 2147483647 h 181"/>
                <a:gd name="T22" fmla="*/ 2147483647 w 132"/>
                <a:gd name="T23" fmla="*/ 2147483647 h 181"/>
                <a:gd name="T24" fmla="*/ 2147483647 w 132"/>
                <a:gd name="T25" fmla="*/ 2147483647 h 181"/>
                <a:gd name="T26" fmla="*/ 2147483647 w 132"/>
                <a:gd name="T27" fmla="*/ 2147483647 h 181"/>
                <a:gd name="T28" fmla="*/ 2147483647 w 132"/>
                <a:gd name="T29" fmla="*/ 2147483647 h 181"/>
                <a:gd name="T30" fmla="*/ 2147483647 w 132"/>
                <a:gd name="T31" fmla="*/ 2147483647 h 181"/>
                <a:gd name="T32" fmla="*/ 2147483647 w 132"/>
                <a:gd name="T33" fmla="*/ 2147483647 h 181"/>
                <a:gd name="T34" fmla="*/ 2147483647 w 132"/>
                <a:gd name="T35" fmla="*/ 2147483647 h 181"/>
                <a:gd name="T36" fmla="*/ 2147483647 w 132"/>
                <a:gd name="T37" fmla="*/ 2147483647 h 181"/>
                <a:gd name="T38" fmla="*/ 2147483647 w 132"/>
                <a:gd name="T39" fmla="*/ 2147483647 h 181"/>
                <a:gd name="T40" fmla="*/ 2147483647 w 132"/>
                <a:gd name="T41" fmla="*/ 2147483647 h 181"/>
                <a:gd name="T42" fmla="*/ 2147483647 w 132"/>
                <a:gd name="T43" fmla="*/ 2147483647 h 181"/>
                <a:gd name="T44" fmla="*/ 2147483647 w 132"/>
                <a:gd name="T45" fmla="*/ 2147483647 h 181"/>
                <a:gd name="T46" fmla="*/ 2147483647 w 132"/>
                <a:gd name="T47" fmla="*/ 2147483647 h 181"/>
                <a:gd name="T48" fmla="*/ 2147483647 w 132"/>
                <a:gd name="T49" fmla="*/ 2147483647 h 181"/>
                <a:gd name="T50" fmla="*/ 2147483647 w 132"/>
                <a:gd name="T51" fmla="*/ 2147483647 h 181"/>
                <a:gd name="T52" fmla="*/ 2147483647 w 132"/>
                <a:gd name="T53" fmla="*/ 2147483647 h 181"/>
                <a:gd name="T54" fmla="*/ 2147483647 w 132"/>
                <a:gd name="T55" fmla="*/ 0 h 181"/>
                <a:gd name="T56" fmla="*/ 2147483647 w 132"/>
                <a:gd name="T57" fmla="*/ 2147483647 h 181"/>
                <a:gd name="T58" fmla="*/ 2147483647 w 132"/>
                <a:gd name="T59" fmla="*/ 2147483647 h 181"/>
                <a:gd name="T60" fmla="*/ 2147483647 w 132"/>
                <a:gd name="T61" fmla="*/ 2147483647 h 181"/>
                <a:gd name="T62" fmla="*/ 2147483647 w 132"/>
                <a:gd name="T63" fmla="*/ 2147483647 h 181"/>
                <a:gd name="T64" fmla="*/ 2147483647 w 132"/>
                <a:gd name="T65" fmla="*/ 2147483647 h 181"/>
                <a:gd name="T66" fmla="*/ 2147483647 w 132"/>
                <a:gd name="T67" fmla="*/ 2147483647 h 181"/>
                <a:gd name="T68" fmla="*/ 2147483647 w 132"/>
                <a:gd name="T69" fmla="*/ 2147483647 h 181"/>
                <a:gd name="T70" fmla="*/ 2147483647 w 132"/>
                <a:gd name="T71" fmla="*/ 2147483647 h 181"/>
                <a:gd name="T72" fmla="*/ 2147483647 w 132"/>
                <a:gd name="T73" fmla="*/ 2147483647 h 181"/>
                <a:gd name="T74" fmla="*/ 2147483647 w 132"/>
                <a:gd name="T75" fmla="*/ 2147483647 h 181"/>
                <a:gd name="T76" fmla="*/ 2147483647 w 132"/>
                <a:gd name="T77" fmla="*/ 2147483647 h 181"/>
                <a:gd name="T78" fmla="*/ 2147483647 w 132"/>
                <a:gd name="T79" fmla="*/ 2147483647 h 181"/>
                <a:gd name="T80" fmla="*/ 2147483647 w 132"/>
                <a:gd name="T81" fmla="*/ 2147483647 h 181"/>
                <a:gd name="T82" fmla="*/ 2147483647 w 132"/>
                <a:gd name="T83" fmla="*/ 2147483647 h 181"/>
                <a:gd name="T84" fmla="*/ 2147483647 w 132"/>
                <a:gd name="T85" fmla="*/ 2147483647 h 181"/>
                <a:gd name="T86" fmla="*/ 2147483647 w 132"/>
                <a:gd name="T87" fmla="*/ 2147483647 h 181"/>
                <a:gd name="T88" fmla="*/ 2147483647 w 132"/>
                <a:gd name="T89" fmla="*/ 2147483647 h 181"/>
                <a:gd name="T90" fmla="*/ 2147483647 w 132"/>
                <a:gd name="T91" fmla="*/ 2147483647 h 181"/>
                <a:gd name="T92" fmla="*/ 2147483647 w 132"/>
                <a:gd name="T93" fmla="*/ 2147483647 h 181"/>
                <a:gd name="T94" fmla="*/ 2147483647 w 132"/>
                <a:gd name="T95" fmla="*/ 2147483647 h 181"/>
                <a:gd name="T96" fmla="*/ 2147483647 w 132"/>
                <a:gd name="T97" fmla="*/ 2147483647 h 181"/>
                <a:gd name="T98" fmla="*/ 2147483647 w 132"/>
                <a:gd name="T99" fmla="*/ 2147483647 h 18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32"/>
                <a:gd name="T151" fmla="*/ 0 h 181"/>
                <a:gd name="T152" fmla="*/ 132 w 132"/>
                <a:gd name="T153" fmla="*/ 181 h 181"/>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32" h="181">
                  <a:moveTo>
                    <a:pt x="25" y="131"/>
                  </a:moveTo>
                  <a:lnTo>
                    <a:pt x="25" y="131"/>
                  </a:lnTo>
                  <a:lnTo>
                    <a:pt x="21" y="123"/>
                  </a:lnTo>
                  <a:lnTo>
                    <a:pt x="16" y="113"/>
                  </a:lnTo>
                  <a:lnTo>
                    <a:pt x="8" y="95"/>
                  </a:lnTo>
                  <a:lnTo>
                    <a:pt x="5" y="85"/>
                  </a:lnTo>
                  <a:lnTo>
                    <a:pt x="1" y="71"/>
                  </a:lnTo>
                  <a:lnTo>
                    <a:pt x="0" y="56"/>
                  </a:lnTo>
                  <a:lnTo>
                    <a:pt x="0" y="51"/>
                  </a:lnTo>
                  <a:lnTo>
                    <a:pt x="0" y="45"/>
                  </a:lnTo>
                  <a:lnTo>
                    <a:pt x="3" y="39"/>
                  </a:lnTo>
                  <a:lnTo>
                    <a:pt x="7" y="34"/>
                  </a:lnTo>
                  <a:lnTo>
                    <a:pt x="9" y="30"/>
                  </a:lnTo>
                  <a:lnTo>
                    <a:pt x="13" y="29"/>
                  </a:lnTo>
                  <a:lnTo>
                    <a:pt x="23" y="26"/>
                  </a:lnTo>
                  <a:lnTo>
                    <a:pt x="28" y="25"/>
                  </a:lnTo>
                  <a:lnTo>
                    <a:pt x="31" y="22"/>
                  </a:lnTo>
                  <a:lnTo>
                    <a:pt x="32" y="21"/>
                  </a:lnTo>
                  <a:lnTo>
                    <a:pt x="34" y="17"/>
                  </a:lnTo>
                  <a:lnTo>
                    <a:pt x="38" y="13"/>
                  </a:lnTo>
                  <a:lnTo>
                    <a:pt x="41" y="10"/>
                  </a:lnTo>
                  <a:lnTo>
                    <a:pt x="45" y="9"/>
                  </a:lnTo>
                  <a:lnTo>
                    <a:pt x="56" y="9"/>
                  </a:lnTo>
                  <a:lnTo>
                    <a:pt x="61" y="9"/>
                  </a:lnTo>
                  <a:lnTo>
                    <a:pt x="67" y="9"/>
                  </a:lnTo>
                  <a:lnTo>
                    <a:pt x="78" y="4"/>
                  </a:lnTo>
                  <a:lnTo>
                    <a:pt x="83" y="1"/>
                  </a:lnTo>
                  <a:lnTo>
                    <a:pt x="87" y="0"/>
                  </a:lnTo>
                  <a:lnTo>
                    <a:pt x="94" y="3"/>
                  </a:lnTo>
                  <a:lnTo>
                    <a:pt x="100" y="4"/>
                  </a:lnTo>
                  <a:lnTo>
                    <a:pt x="105" y="4"/>
                  </a:lnTo>
                  <a:lnTo>
                    <a:pt x="110" y="3"/>
                  </a:lnTo>
                  <a:lnTo>
                    <a:pt x="118" y="4"/>
                  </a:lnTo>
                  <a:lnTo>
                    <a:pt x="125" y="5"/>
                  </a:lnTo>
                  <a:lnTo>
                    <a:pt x="128" y="7"/>
                  </a:lnTo>
                  <a:lnTo>
                    <a:pt x="129" y="8"/>
                  </a:lnTo>
                  <a:lnTo>
                    <a:pt x="131" y="16"/>
                  </a:lnTo>
                  <a:lnTo>
                    <a:pt x="132" y="32"/>
                  </a:lnTo>
                  <a:lnTo>
                    <a:pt x="131" y="51"/>
                  </a:lnTo>
                  <a:lnTo>
                    <a:pt x="129" y="65"/>
                  </a:lnTo>
                  <a:lnTo>
                    <a:pt x="125" y="98"/>
                  </a:lnTo>
                  <a:lnTo>
                    <a:pt x="124" y="119"/>
                  </a:lnTo>
                  <a:lnTo>
                    <a:pt x="123" y="137"/>
                  </a:lnTo>
                  <a:lnTo>
                    <a:pt x="122" y="145"/>
                  </a:lnTo>
                  <a:lnTo>
                    <a:pt x="119" y="153"/>
                  </a:lnTo>
                  <a:lnTo>
                    <a:pt x="114" y="159"/>
                  </a:lnTo>
                  <a:lnTo>
                    <a:pt x="109" y="167"/>
                  </a:lnTo>
                  <a:lnTo>
                    <a:pt x="98" y="177"/>
                  </a:lnTo>
                  <a:lnTo>
                    <a:pt x="94" y="181"/>
                  </a:lnTo>
                  <a:lnTo>
                    <a:pt x="25" y="131"/>
                  </a:lnTo>
                  <a:close/>
                </a:path>
              </a:pathLst>
            </a:custGeom>
            <a:solidFill>
              <a:srgbClr val="FFCDA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6" name="Freeform 9"/>
            <p:cNvSpPr/>
            <p:nvPr/>
          </p:nvSpPr>
          <p:spPr bwMode="auto">
            <a:xfrm>
              <a:off x="0" y="792163"/>
              <a:ext cx="209550" cy="287338"/>
            </a:xfrm>
            <a:custGeom>
              <a:avLst/>
              <a:gdLst>
                <a:gd name="T0" fmla="*/ 2147483647 w 132"/>
                <a:gd name="T1" fmla="*/ 2147483647 h 181"/>
                <a:gd name="T2" fmla="*/ 2147483647 w 132"/>
                <a:gd name="T3" fmla="*/ 2147483647 h 181"/>
                <a:gd name="T4" fmla="*/ 2147483647 w 132"/>
                <a:gd name="T5" fmla="*/ 2147483647 h 181"/>
                <a:gd name="T6" fmla="*/ 2147483647 w 132"/>
                <a:gd name="T7" fmla="*/ 2147483647 h 181"/>
                <a:gd name="T8" fmla="*/ 2147483647 w 132"/>
                <a:gd name="T9" fmla="*/ 2147483647 h 181"/>
                <a:gd name="T10" fmla="*/ 2147483647 w 132"/>
                <a:gd name="T11" fmla="*/ 2147483647 h 181"/>
                <a:gd name="T12" fmla="*/ 2147483647 w 132"/>
                <a:gd name="T13" fmla="*/ 2147483647 h 181"/>
                <a:gd name="T14" fmla="*/ 0 w 132"/>
                <a:gd name="T15" fmla="*/ 2147483647 h 181"/>
                <a:gd name="T16" fmla="*/ 0 w 132"/>
                <a:gd name="T17" fmla="*/ 2147483647 h 181"/>
                <a:gd name="T18" fmla="*/ 0 w 132"/>
                <a:gd name="T19" fmla="*/ 2147483647 h 181"/>
                <a:gd name="T20" fmla="*/ 2147483647 w 132"/>
                <a:gd name="T21" fmla="*/ 2147483647 h 181"/>
                <a:gd name="T22" fmla="*/ 2147483647 w 132"/>
                <a:gd name="T23" fmla="*/ 2147483647 h 181"/>
                <a:gd name="T24" fmla="*/ 2147483647 w 132"/>
                <a:gd name="T25" fmla="*/ 2147483647 h 181"/>
                <a:gd name="T26" fmla="*/ 2147483647 w 132"/>
                <a:gd name="T27" fmla="*/ 2147483647 h 181"/>
                <a:gd name="T28" fmla="*/ 2147483647 w 132"/>
                <a:gd name="T29" fmla="*/ 2147483647 h 181"/>
                <a:gd name="T30" fmla="*/ 2147483647 w 132"/>
                <a:gd name="T31" fmla="*/ 2147483647 h 181"/>
                <a:gd name="T32" fmla="*/ 2147483647 w 132"/>
                <a:gd name="T33" fmla="*/ 2147483647 h 181"/>
                <a:gd name="T34" fmla="*/ 2147483647 w 132"/>
                <a:gd name="T35" fmla="*/ 2147483647 h 181"/>
                <a:gd name="T36" fmla="*/ 2147483647 w 132"/>
                <a:gd name="T37" fmla="*/ 2147483647 h 181"/>
                <a:gd name="T38" fmla="*/ 2147483647 w 132"/>
                <a:gd name="T39" fmla="*/ 2147483647 h 181"/>
                <a:gd name="T40" fmla="*/ 2147483647 w 132"/>
                <a:gd name="T41" fmla="*/ 2147483647 h 181"/>
                <a:gd name="T42" fmla="*/ 2147483647 w 132"/>
                <a:gd name="T43" fmla="*/ 2147483647 h 181"/>
                <a:gd name="T44" fmla="*/ 2147483647 w 132"/>
                <a:gd name="T45" fmla="*/ 2147483647 h 181"/>
                <a:gd name="T46" fmla="*/ 2147483647 w 132"/>
                <a:gd name="T47" fmla="*/ 2147483647 h 181"/>
                <a:gd name="T48" fmla="*/ 2147483647 w 132"/>
                <a:gd name="T49" fmla="*/ 2147483647 h 181"/>
                <a:gd name="T50" fmla="*/ 2147483647 w 132"/>
                <a:gd name="T51" fmla="*/ 2147483647 h 181"/>
                <a:gd name="T52" fmla="*/ 2147483647 w 132"/>
                <a:gd name="T53" fmla="*/ 2147483647 h 181"/>
                <a:gd name="T54" fmla="*/ 2147483647 w 132"/>
                <a:gd name="T55" fmla="*/ 0 h 181"/>
                <a:gd name="T56" fmla="*/ 2147483647 w 132"/>
                <a:gd name="T57" fmla="*/ 2147483647 h 181"/>
                <a:gd name="T58" fmla="*/ 2147483647 w 132"/>
                <a:gd name="T59" fmla="*/ 2147483647 h 181"/>
                <a:gd name="T60" fmla="*/ 2147483647 w 132"/>
                <a:gd name="T61" fmla="*/ 2147483647 h 181"/>
                <a:gd name="T62" fmla="*/ 2147483647 w 132"/>
                <a:gd name="T63" fmla="*/ 2147483647 h 181"/>
                <a:gd name="T64" fmla="*/ 2147483647 w 132"/>
                <a:gd name="T65" fmla="*/ 2147483647 h 181"/>
                <a:gd name="T66" fmla="*/ 2147483647 w 132"/>
                <a:gd name="T67" fmla="*/ 2147483647 h 181"/>
                <a:gd name="T68" fmla="*/ 2147483647 w 132"/>
                <a:gd name="T69" fmla="*/ 2147483647 h 181"/>
                <a:gd name="T70" fmla="*/ 2147483647 w 132"/>
                <a:gd name="T71" fmla="*/ 2147483647 h 181"/>
                <a:gd name="T72" fmla="*/ 2147483647 w 132"/>
                <a:gd name="T73" fmla="*/ 2147483647 h 181"/>
                <a:gd name="T74" fmla="*/ 2147483647 w 132"/>
                <a:gd name="T75" fmla="*/ 2147483647 h 181"/>
                <a:gd name="T76" fmla="*/ 2147483647 w 132"/>
                <a:gd name="T77" fmla="*/ 2147483647 h 181"/>
                <a:gd name="T78" fmla="*/ 2147483647 w 132"/>
                <a:gd name="T79" fmla="*/ 2147483647 h 181"/>
                <a:gd name="T80" fmla="*/ 2147483647 w 132"/>
                <a:gd name="T81" fmla="*/ 2147483647 h 181"/>
                <a:gd name="T82" fmla="*/ 2147483647 w 132"/>
                <a:gd name="T83" fmla="*/ 2147483647 h 181"/>
                <a:gd name="T84" fmla="*/ 2147483647 w 132"/>
                <a:gd name="T85" fmla="*/ 2147483647 h 181"/>
                <a:gd name="T86" fmla="*/ 2147483647 w 132"/>
                <a:gd name="T87" fmla="*/ 2147483647 h 181"/>
                <a:gd name="T88" fmla="*/ 2147483647 w 132"/>
                <a:gd name="T89" fmla="*/ 2147483647 h 181"/>
                <a:gd name="T90" fmla="*/ 2147483647 w 132"/>
                <a:gd name="T91" fmla="*/ 2147483647 h 181"/>
                <a:gd name="T92" fmla="*/ 2147483647 w 132"/>
                <a:gd name="T93" fmla="*/ 2147483647 h 181"/>
                <a:gd name="T94" fmla="*/ 2147483647 w 132"/>
                <a:gd name="T95" fmla="*/ 2147483647 h 181"/>
                <a:gd name="T96" fmla="*/ 2147483647 w 132"/>
                <a:gd name="T97" fmla="*/ 2147483647 h 18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32"/>
                <a:gd name="T148" fmla="*/ 0 h 181"/>
                <a:gd name="T149" fmla="*/ 132 w 132"/>
                <a:gd name="T150" fmla="*/ 181 h 18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32" h="181">
                  <a:moveTo>
                    <a:pt x="25" y="131"/>
                  </a:moveTo>
                  <a:lnTo>
                    <a:pt x="25" y="131"/>
                  </a:lnTo>
                  <a:lnTo>
                    <a:pt x="21" y="123"/>
                  </a:lnTo>
                  <a:lnTo>
                    <a:pt x="16" y="113"/>
                  </a:lnTo>
                  <a:lnTo>
                    <a:pt x="8" y="95"/>
                  </a:lnTo>
                  <a:lnTo>
                    <a:pt x="5" y="85"/>
                  </a:lnTo>
                  <a:lnTo>
                    <a:pt x="1" y="71"/>
                  </a:lnTo>
                  <a:lnTo>
                    <a:pt x="0" y="56"/>
                  </a:lnTo>
                  <a:lnTo>
                    <a:pt x="0" y="51"/>
                  </a:lnTo>
                  <a:lnTo>
                    <a:pt x="0" y="45"/>
                  </a:lnTo>
                  <a:lnTo>
                    <a:pt x="3" y="39"/>
                  </a:lnTo>
                  <a:lnTo>
                    <a:pt x="7" y="34"/>
                  </a:lnTo>
                  <a:lnTo>
                    <a:pt x="9" y="30"/>
                  </a:lnTo>
                  <a:lnTo>
                    <a:pt x="13" y="29"/>
                  </a:lnTo>
                  <a:lnTo>
                    <a:pt x="23" y="26"/>
                  </a:lnTo>
                  <a:lnTo>
                    <a:pt x="28" y="25"/>
                  </a:lnTo>
                  <a:lnTo>
                    <a:pt x="31" y="22"/>
                  </a:lnTo>
                  <a:lnTo>
                    <a:pt x="32" y="21"/>
                  </a:lnTo>
                  <a:lnTo>
                    <a:pt x="34" y="17"/>
                  </a:lnTo>
                  <a:lnTo>
                    <a:pt x="38" y="13"/>
                  </a:lnTo>
                  <a:lnTo>
                    <a:pt x="41" y="10"/>
                  </a:lnTo>
                  <a:lnTo>
                    <a:pt x="45" y="9"/>
                  </a:lnTo>
                  <a:lnTo>
                    <a:pt x="56" y="9"/>
                  </a:lnTo>
                  <a:lnTo>
                    <a:pt x="61" y="9"/>
                  </a:lnTo>
                  <a:lnTo>
                    <a:pt x="67" y="9"/>
                  </a:lnTo>
                  <a:lnTo>
                    <a:pt x="78" y="4"/>
                  </a:lnTo>
                  <a:lnTo>
                    <a:pt x="83" y="1"/>
                  </a:lnTo>
                  <a:lnTo>
                    <a:pt x="87" y="0"/>
                  </a:lnTo>
                  <a:lnTo>
                    <a:pt x="94" y="3"/>
                  </a:lnTo>
                  <a:lnTo>
                    <a:pt x="100" y="4"/>
                  </a:lnTo>
                  <a:lnTo>
                    <a:pt x="105" y="4"/>
                  </a:lnTo>
                  <a:lnTo>
                    <a:pt x="110" y="3"/>
                  </a:lnTo>
                  <a:lnTo>
                    <a:pt x="118" y="4"/>
                  </a:lnTo>
                  <a:lnTo>
                    <a:pt x="125" y="5"/>
                  </a:lnTo>
                  <a:lnTo>
                    <a:pt x="128" y="7"/>
                  </a:lnTo>
                  <a:lnTo>
                    <a:pt x="129" y="8"/>
                  </a:lnTo>
                  <a:lnTo>
                    <a:pt x="131" y="16"/>
                  </a:lnTo>
                  <a:lnTo>
                    <a:pt x="132" y="32"/>
                  </a:lnTo>
                  <a:lnTo>
                    <a:pt x="131" y="51"/>
                  </a:lnTo>
                  <a:lnTo>
                    <a:pt x="129" y="65"/>
                  </a:lnTo>
                  <a:lnTo>
                    <a:pt x="125" y="98"/>
                  </a:lnTo>
                  <a:lnTo>
                    <a:pt x="124" y="119"/>
                  </a:lnTo>
                  <a:lnTo>
                    <a:pt x="123" y="137"/>
                  </a:lnTo>
                  <a:lnTo>
                    <a:pt x="122" y="145"/>
                  </a:lnTo>
                  <a:lnTo>
                    <a:pt x="119" y="153"/>
                  </a:lnTo>
                  <a:lnTo>
                    <a:pt x="114" y="159"/>
                  </a:lnTo>
                  <a:lnTo>
                    <a:pt x="109" y="167"/>
                  </a:lnTo>
                  <a:lnTo>
                    <a:pt x="98" y="177"/>
                  </a:lnTo>
                  <a:lnTo>
                    <a:pt x="94" y="18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7" name="Freeform 10"/>
            <p:cNvSpPr/>
            <p:nvPr/>
          </p:nvSpPr>
          <p:spPr bwMode="auto">
            <a:xfrm>
              <a:off x="20637" y="982663"/>
              <a:ext cx="169863" cy="119063"/>
            </a:xfrm>
            <a:custGeom>
              <a:avLst/>
              <a:gdLst>
                <a:gd name="T0" fmla="*/ 0 w 107"/>
                <a:gd name="T1" fmla="*/ 2147483647 h 75"/>
                <a:gd name="T2" fmla="*/ 0 w 107"/>
                <a:gd name="T3" fmla="*/ 2147483647 h 75"/>
                <a:gd name="T4" fmla="*/ 2147483647 w 107"/>
                <a:gd name="T5" fmla="*/ 2147483647 h 75"/>
                <a:gd name="T6" fmla="*/ 2147483647 w 107"/>
                <a:gd name="T7" fmla="*/ 2147483647 h 75"/>
                <a:gd name="T8" fmla="*/ 2147483647 w 107"/>
                <a:gd name="T9" fmla="*/ 2147483647 h 75"/>
                <a:gd name="T10" fmla="*/ 2147483647 w 107"/>
                <a:gd name="T11" fmla="*/ 2147483647 h 75"/>
                <a:gd name="T12" fmla="*/ 2147483647 w 107"/>
                <a:gd name="T13" fmla="*/ 2147483647 h 75"/>
                <a:gd name="T14" fmla="*/ 2147483647 w 107"/>
                <a:gd name="T15" fmla="*/ 2147483647 h 75"/>
                <a:gd name="T16" fmla="*/ 2147483647 w 107"/>
                <a:gd name="T17" fmla="*/ 2147483647 h 75"/>
                <a:gd name="T18" fmla="*/ 2147483647 w 107"/>
                <a:gd name="T19" fmla="*/ 2147483647 h 75"/>
                <a:gd name="T20" fmla="*/ 2147483647 w 107"/>
                <a:gd name="T21" fmla="*/ 2147483647 h 75"/>
                <a:gd name="T22" fmla="*/ 2147483647 w 107"/>
                <a:gd name="T23" fmla="*/ 2147483647 h 75"/>
                <a:gd name="T24" fmla="*/ 2147483647 w 107"/>
                <a:gd name="T25" fmla="*/ 2147483647 h 75"/>
                <a:gd name="T26" fmla="*/ 2147483647 w 107"/>
                <a:gd name="T27" fmla="*/ 0 h 75"/>
                <a:gd name="T28" fmla="*/ 2147483647 w 107"/>
                <a:gd name="T29" fmla="*/ 2147483647 h 75"/>
                <a:gd name="T30" fmla="*/ 2147483647 w 107"/>
                <a:gd name="T31" fmla="*/ 2147483647 h 75"/>
                <a:gd name="T32" fmla="*/ 0 w 107"/>
                <a:gd name="T33" fmla="*/ 2147483647 h 7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7"/>
                <a:gd name="T52" fmla="*/ 0 h 75"/>
                <a:gd name="T53" fmla="*/ 107 w 107"/>
                <a:gd name="T54" fmla="*/ 75 h 7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7" h="75">
                  <a:moveTo>
                    <a:pt x="0" y="59"/>
                  </a:moveTo>
                  <a:lnTo>
                    <a:pt x="0" y="59"/>
                  </a:lnTo>
                  <a:lnTo>
                    <a:pt x="3" y="39"/>
                  </a:lnTo>
                  <a:lnTo>
                    <a:pt x="4" y="24"/>
                  </a:lnTo>
                  <a:lnTo>
                    <a:pt x="6" y="17"/>
                  </a:lnTo>
                  <a:lnTo>
                    <a:pt x="8" y="13"/>
                  </a:lnTo>
                  <a:lnTo>
                    <a:pt x="10" y="11"/>
                  </a:lnTo>
                  <a:lnTo>
                    <a:pt x="13" y="11"/>
                  </a:lnTo>
                  <a:lnTo>
                    <a:pt x="17" y="15"/>
                  </a:lnTo>
                  <a:lnTo>
                    <a:pt x="22" y="20"/>
                  </a:lnTo>
                  <a:lnTo>
                    <a:pt x="25" y="22"/>
                  </a:lnTo>
                  <a:lnTo>
                    <a:pt x="28" y="22"/>
                  </a:lnTo>
                  <a:lnTo>
                    <a:pt x="72" y="11"/>
                  </a:lnTo>
                  <a:lnTo>
                    <a:pt x="107" y="0"/>
                  </a:lnTo>
                  <a:lnTo>
                    <a:pt x="54" y="69"/>
                  </a:lnTo>
                  <a:lnTo>
                    <a:pt x="13" y="75"/>
                  </a:lnTo>
                  <a:lnTo>
                    <a:pt x="0" y="59"/>
                  </a:lnTo>
                  <a:close/>
                </a:path>
              </a:pathLst>
            </a:custGeom>
            <a:solidFill>
              <a:srgbClr val="EA662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8" name="Freeform 11"/>
            <p:cNvSpPr/>
            <p:nvPr/>
          </p:nvSpPr>
          <p:spPr bwMode="auto">
            <a:xfrm>
              <a:off x="1009650" y="1111250"/>
              <a:ext cx="774700" cy="1128713"/>
            </a:xfrm>
            <a:custGeom>
              <a:avLst/>
              <a:gdLst>
                <a:gd name="T0" fmla="*/ 2147483647 w 488"/>
                <a:gd name="T1" fmla="*/ 2147483647 h 711"/>
                <a:gd name="T2" fmla="*/ 2147483647 w 488"/>
                <a:gd name="T3" fmla="*/ 2147483647 h 711"/>
                <a:gd name="T4" fmla="*/ 2147483647 w 488"/>
                <a:gd name="T5" fmla="*/ 2147483647 h 711"/>
                <a:gd name="T6" fmla="*/ 2147483647 w 488"/>
                <a:gd name="T7" fmla="*/ 2147483647 h 711"/>
                <a:gd name="T8" fmla="*/ 2147483647 w 488"/>
                <a:gd name="T9" fmla="*/ 2147483647 h 711"/>
                <a:gd name="T10" fmla="*/ 2147483647 w 488"/>
                <a:gd name="T11" fmla="*/ 2147483647 h 711"/>
                <a:gd name="T12" fmla="*/ 2147483647 w 488"/>
                <a:gd name="T13" fmla="*/ 2147483647 h 711"/>
                <a:gd name="T14" fmla="*/ 2147483647 w 488"/>
                <a:gd name="T15" fmla="*/ 2147483647 h 711"/>
                <a:gd name="T16" fmla="*/ 2147483647 w 488"/>
                <a:gd name="T17" fmla="*/ 0 h 711"/>
                <a:gd name="T18" fmla="*/ 2147483647 w 488"/>
                <a:gd name="T19" fmla="*/ 2147483647 h 711"/>
                <a:gd name="T20" fmla="*/ 2147483647 w 488"/>
                <a:gd name="T21" fmla="*/ 2147483647 h 711"/>
                <a:gd name="T22" fmla="*/ 2147483647 w 488"/>
                <a:gd name="T23" fmla="*/ 2147483647 h 711"/>
                <a:gd name="T24" fmla="*/ 2147483647 w 488"/>
                <a:gd name="T25" fmla="*/ 2147483647 h 711"/>
                <a:gd name="T26" fmla="*/ 2147483647 w 488"/>
                <a:gd name="T27" fmla="*/ 2147483647 h 711"/>
                <a:gd name="T28" fmla="*/ 2147483647 w 488"/>
                <a:gd name="T29" fmla="*/ 2147483647 h 711"/>
                <a:gd name="T30" fmla="*/ 2147483647 w 488"/>
                <a:gd name="T31" fmla="*/ 2147483647 h 711"/>
                <a:gd name="T32" fmla="*/ 0 w 488"/>
                <a:gd name="T33" fmla="*/ 2147483647 h 711"/>
                <a:gd name="T34" fmla="*/ 2147483647 w 488"/>
                <a:gd name="T35" fmla="*/ 2147483647 h 71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8"/>
                <a:gd name="T55" fmla="*/ 0 h 711"/>
                <a:gd name="T56" fmla="*/ 488 w 488"/>
                <a:gd name="T57" fmla="*/ 711 h 71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8" h="711">
                  <a:moveTo>
                    <a:pt x="62" y="66"/>
                  </a:moveTo>
                  <a:lnTo>
                    <a:pt x="62" y="28"/>
                  </a:lnTo>
                  <a:lnTo>
                    <a:pt x="80" y="32"/>
                  </a:lnTo>
                  <a:lnTo>
                    <a:pt x="95" y="35"/>
                  </a:lnTo>
                  <a:lnTo>
                    <a:pt x="110" y="37"/>
                  </a:lnTo>
                  <a:lnTo>
                    <a:pt x="155" y="37"/>
                  </a:lnTo>
                  <a:lnTo>
                    <a:pt x="186" y="37"/>
                  </a:lnTo>
                  <a:lnTo>
                    <a:pt x="245" y="6"/>
                  </a:lnTo>
                  <a:lnTo>
                    <a:pt x="318" y="0"/>
                  </a:lnTo>
                  <a:lnTo>
                    <a:pt x="413" y="10"/>
                  </a:lnTo>
                  <a:lnTo>
                    <a:pt x="488" y="192"/>
                  </a:lnTo>
                  <a:lnTo>
                    <a:pt x="442" y="635"/>
                  </a:lnTo>
                  <a:lnTo>
                    <a:pt x="402" y="697"/>
                  </a:lnTo>
                  <a:lnTo>
                    <a:pt x="276" y="711"/>
                  </a:lnTo>
                  <a:lnTo>
                    <a:pt x="199" y="697"/>
                  </a:lnTo>
                  <a:lnTo>
                    <a:pt x="105" y="337"/>
                  </a:lnTo>
                  <a:lnTo>
                    <a:pt x="0" y="161"/>
                  </a:lnTo>
                  <a:lnTo>
                    <a:pt x="62" y="66"/>
                  </a:lnTo>
                  <a:close/>
                </a:path>
              </a:pathLst>
            </a:custGeom>
            <a:solidFill>
              <a:srgbClr val="EA662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39" name="Freeform 12"/>
            <p:cNvSpPr/>
            <p:nvPr/>
          </p:nvSpPr>
          <p:spPr bwMode="auto">
            <a:xfrm>
              <a:off x="1731962" y="0"/>
              <a:ext cx="230188" cy="279400"/>
            </a:xfrm>
            <a:custGeom>
              <a:avLst/>
              <a:gdLst>
                <a:gd name="T0" fmla="*/ 2147483647 w 145"/>
                <a:gd name="T1" fmla="*/ 2147483647 h 176"/>
                <a:gd name="T2" fmla="*/ 2147483647 w 145"/>
                <a:gd name="T3" fmla="*/ 2147483647 h 176"/>
                <a:gd name="T4" fmla="*/ 2147483647 w 145"/>
                <a:gd name="T5" fmla="*/ 2147483647 h 176"/>
                <a:gd name="T6" fmla="*/ 2147483647 w 145"/>
                <a:gd name="T7" fmla="*/ 2147483647 h 176"/>
                <a:gd name="T8" fmla="*/ 2147483647 w 145"/>
                <a:gd name="T9" fmla="*/ 2147483647 h 176"/>
                <a:gd name="T10" fmla="*/ 2147483647 w 145"/>
                <a:gd name="T11" fmla="*/ 2147483647 h 176"/>
                <a:gd name="T12" fmla="*/ 2147483647 w 145"/>
                <a:gd name="T13" fmla="*/ 2147483647 h 176"/>
                <a:gd name="T14" fmla="*/ 2147483647 w 145"/>
                <a:gd name="T15" fmla="*/ 2147483647 h 176"/>
                <a:gd name="T16" fmla="*/ 2147483647 w 145"/>
                <a:gd name="T17" fmla="*/ 2147483647 h 176"/>
                <a:gd name="T18" fmla="*/ 2147483647 w 145"/>
                <a:gd name="T19" fmla="*/ 2147483647 h 176"/>
                <a:gd name="T20" fmla="*/ 2147483647 w 145"/>
                <a:gd name="T21" fmla="*/ 2147483647 h 176"/>
                <a:gd name="T22" fmla="*/ 2147483647 w 145"/>
                <a:gd name="T23" fmla="*/ 2147483647 h 176"/>
                <a:gd name="T24" fmla="*/ 2147483647 w 145"/>
                <a:gd name="T25" fmla="*/ 2147483647 h 176"/>
                <a:gd name="T26" fmla="*/ 2147483647 w 145"/>
                <a:gd name="T27" fmla="*/ 2147483647 h 176"/>
                <a:gd name="T28" fmla="*/ 0 w 145"/>
                <a:gd name="T29" fmla="*/ 2147483647 h 176"/>
                <a:gd name="T30" fmla="*/ 2147483647 w 145"/>
                <a:gd name="T31" fmla="*/ 2147483647 h 176"/>
                <a:gd name="T32" fmla="*/ 2147483647 w 145"/>
                <a:gd name="T33" fmla="*/ 2147483647 h 176"/>
                <a:gd name="T34" fmla="*/ 2147483647 w 145"/>
                <a:gd name="T35" fmla="*/ 2147483647 h 176"/>
                <a:gd name="T36" fmla="*/ 2147483647 w 145"/>
                <a:gd name="T37" fmla="*/ 2147483647 h 176"/>
                <a:gd name="T38" fmla="*/ 2147483647 w 145"/>
                <a:gd name="T39" fmla="*/ 2147483647 h 176"/>
                <a:gd name="T40" fmla="*/ 2147483647 w 145"/>
                <a:gd name="T41" fmla="*/ 2147483647 h 176"/>
                <a:gd name="T42" fmla="*/ 2147483647 w 145"/>
                <a:gd name="T43" fmla="*/ 2147483647 h 176"/>
                <a:gd name="T44" fmla="*/ 2147483647 w 145"/>
                <a:gd name="T45" fmla="*/ 2147483647 h 176"/>
                <a:gd name="T46" fmla="*/ 2147483647 w 145"/>
                <a:gd name="T47" fmla="*/ 2147483647 h 176"/>
                <a:gd name="T48" fmla="*/ 2147483647 w 145"/>
                <a:gd name="T49" fmla="*/ 2147483647 h 176"/>
                <a:gd name="T50" fmla="*/ 2147483647 w 145"/>
                <a:gd name="T51" fmla="*/ 0 h 176"/>
                <a:gd name="T52" fmla="*/ 2147483647 w 145"/>
                <a:gd name="T53" fmla="*/ 2147483647 h 176"/>
                <a:gd name="T54" fmla="*/ 2147483647 w 145"/>
                <a:gd name="T55" fmla="*/ 2147483647 h 176"/>
                <a:gd name="T56" fmla="*/ 2147483647 w 145"/>
                <a:gd name="T57" fmla="*/ 2147483647 h 176"/>
                <a:gd name="T58" fmla="*/ 2147483647 w 145"/>
                <a:gd name="T59" fmla="*/ 2147483647 h 176"/>
                <a:gd name="T60" fmla="*/ 2147483647 w 145"/>
                <a:gd name="T61" fmla="*/ 2147483647 h 176"/>
                <a:gd name="T62" fmla="*/ 2147483647 w 145"/>
                <a:gd name="T63" fmla="*/ 2147483647 h 176"/>
                <a:gd name="T64" fmla="*/ 2147483647 w 145"/>
                <a:gd name="T65" fmla="*/ 2147483647 h 176"/>
                <a:gd name="T66" fmla="*/ 2147483647 w 145"/>
                <a:gd name="T67" fmla="*/ 2147483647 h 176"/>
                <a:gd name="T68" fmla="*/ 2147483647 w 145"/>
                <a:gd name="T69" fmla="*/ 2147483647 h 176"/>
                <a:gd name="T70" fmla="*/ 2147483647 w 145"/>
                <a:gd name="T71" fmla="*/ 2147483647 h 176"/>
                <a:gd name="T72" fmla="*/ 2147483647 w 145"/>
                <a:gd name="T73" fmla="*/ 2147483647 h 176"/>
                <a:gd name="T74" fmla="*/ 2147483647 w 145"/>
                <a:gd name="T75" fmla="*/ 2147483647 h 176"/>
                <a:gd name="T76" fmla="*/ 2147483647 w 145"/>
                <a:gd name="T77" fmla="*/ 2147483647 h 176"/>
                <a:gd name="T78" fmla="*/ 2147483647 w 145"/>
                <a:gd name="T79" fmla="*/ 2147483647 h 176"/>
                <a:gd name="T80" fmla="*/ 2147483647 w 145"/>
                <a:gd name="T81" fmla="*/ 2147483647 h 176"/>
                <a:gd name="T82" fmla="*/ 2147483647 w 145"/>
                <a:gd name="T83" fmla="*/ 2147483647 h 176"/>
                <a:gd name="T84" fmla="*/ 2147483647 w 145"/>
                <a:gd name="T85" fmla="*/ 2147483647 h 176"/>
                <a:gd name="T86" fmla="*/ 2147483647 w 145"/>
                <a:gd name="T87" fmla="*/ 2147483647 h 176"/>
                <a:gd name="T88" fmla="*/ 2147483647 w 145"/>
                <a:gd name="T89" fmla="*/ 2147483647 h 176"/>
                <a:gd name="T90" fmla="*/ 2147483647 w 145"/>
                <a:gd name="T91" fmla="*/ 2147483647 h 176"/>
                <a:gd name="T92" fmla="*/ 2147483647 w 145"/>
                <a:gd name="T93" fmla="*/ 2147483647 h 176"/>
                <a:gd name="T94" fmla="*/ 2147483647 w 145"/>
                <a:gd name="T95" fmla="*/ 2147483647 h 176"/>
                <a:gd name="T96" fmla="*/ 2147483647 w 145"/>
                <a:gd name="T97" fmla="*/ 2147483647 h 176"/>
                <a:gd name="T98" fmla="*/ 2147483647 w 145"/>
                <a:gd name="T99" fmla="*/ 2147483647 h 176"/>
                <a:gd name="T100" fmla="*/ 2147483647 w 145"/>
                <a:gd name="T101" fmla="*/ 2147483647 h 176"/>
                <a:gd name="T102" fmla="*/ 2147483647 w 145"/>
                <a:gd name="T103" fmla="*/ 2147483647 h 176"/>
                <a:gd name="T104" fmla="*/ 2147483647 w 145"/>
                <a:gd name="T105" fmla="*/ 2147483647 h 176"/>
                <a:gd name="T106" fmla="*/ 2147483647 w 145"/>
                <a:gd name="T107" fmla="*/ 2147483647 h 17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45"/>
                <a:gd name="T163" fmla="*/ 0 h 176"/>
                <a:gd name="T164" fmla="*/ 145 w 145"/>
                <a:gd name="T165" fmla="*/ 176 h 17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45" h="176">
                  <a:moveTo>
                    <a:pt x="65" y="159"/>
                  </a:moveTo>
                  <a:lnTo>
                    <a:pt x="65" y="159"/>
                  </a:lnTo>
                  <a:lnTo>
                    <a:pt x="61" y="147"/>
                  </a:lnTo>
                  <a:lnTo>
                    <a:pt x="59" y="138"/>
                  </a:lnTo>
                  <a:lnTo>
                    <a:pt x="56" y="134"/>
                  </a:lnTo>
                  <a:lnTo>
                    <a:pt x="55" y="131"/>
                  </a:lnTo>
                  <a:lnTo>
                    <a:pt x="47" y="125"/>
                  </a:lnTo>
                  <a:lnTo>
                    <a:pt x="37" y="120"/>
                  </a:lnTo>
                  <a:lnTo>
                    <a:pt x="28" y="114"/>
                  </a:lnTo>
                  <a:lnTo>
                    <a:pt x="21" y="110"/>
                  </a:lnTo>
                  <a:lnTo>
                    <a:pt x="16" y="102"/>
                  </a:lnTo>
                  <a:lnTo>
                    <a:pt x="8" y="89"/>
                  </a:lnTo>
                  <a:lnTo>
                    <a:pt x="3" y="74"/>
                  </a:lnTo>
                  <a:lnTo>
                    <a:pt x="2" y="66"/>
                  </a:lnTo>
                  <a:lnTo>
                    <a:pt x="0" y="59"/>
                  </a:lnTo>
                  <a:lnTo>
                    <a:pt x="2" y="52"/>
                  </a:lnTo>
                  <a:lnTo>
                    <a:pt x="4" y="45"/>
                  </a:lnTo>
                  <a:lnTo>
                    <a:pt x="12" y="32"/>
                  </a:lnTo>
                  <a:lnTo>
                    <a:pt x="20" y="23"/>
                  </a:lnTo>
                  <a:lnTo>
                    <a:pt x="22" y="19"/>
                  </a:lnTo>
                  <a:lnTo>
                    <a:pt x="24" y="16"/>
                  </a:lnTo>
                  <a:lnTo>
                    <a:pt x="25" y="12"/>
                  </a:lnTo>
                  <a:lnTo>
                    <a:pt x="28" y="8"/>
                  </a:lnTo>
                  <a:lnTo>
                    <a:pt x="37" y="4"/>
                  </a:lnTo>
                  <a:lnTo>
                    <a:pt x="42" y="1"/>
                  </a:lnTo>
                  <a:lnTo>
                    <a:pt x="47" y="0"/>
                  </a:lnTo>
                  <a:lnTo>
                    <a:pt x="51" y="3"/>
                  </a:lnTo>
                  <a:lnTo>
                    <a:pt x="55" y="5"/>
                  </a:lnTo>
                  <a:lnTo>
                    <a:pt x="59" y="10"/>
                  </a:lnTo>
                  <a:lnTo>
                    <a:pt x="70" y="12"/>
                  </a:lnTo>
                  <a:lnTo>
                    <a:pt x="86" y="14"/>
                  </a:lnTo>
                  <a:lnTo>
                    <a:pt x="92" y="16"/>
                  </a:lnTo>
                  <a:lnTo>
                    <a:pt x="100" y="17"/>
                  </a:lnTo>
                  <a:lnTo>
                    <a:pt x="104" y="19"/>
                  </a:lnTo>
                  <a:lnTo>
                    <a:pt x="108" y="22"/>
                  </a:lnTo>
                  <a:lnTo>
                    <a:pt x="110" y="25"/>
                  </a:lnTo>
                  <a:lnTo>
                    <a:pt x="112" y="28"/>
                  </a:lnTo>
                  <a:lnTo>
                    <a:pt x="115" y="39"/>
                  </a:lnTo>
                  <a:lnTo>
                    <a:pt x="119" y="49"/>
                  </a:lnTo>
                  <a:lnTo>
                    <a:pt x="127" y="69"/>
                  </a:lnTo>
                  <a:lnTo>
                    <a:pt x="131" y="78"/>
                  </a:lnTo>
                  <a:lnTo>
                    <a:pt x="137" y="87"/>
                  </a:lnTo>
                  <a:lnTo>
                    <a:pt x="143" y="96"/>
                  </a:lnTo>
                  <a:lnTo>
                    <a:pt x="144" y="100"/>
                  </a:lnTo>
                  <a:lnTo>
                    <a:pt x="145" y="103"/>
                  </a:lnTo>
                  <a:lnTo>
                    <a:pt x="144" y="140"/>
                  </a:lnTo>
                  <a:lnTo>
                    <a:pt x="143" y="163"/>
                  </a:lnTo>
                  <a:lnTo>
                    <a:pt x="141" y="171"/>
                  </a:lnTo>
                  <a:lnTo>
                    <a:pt x="140" y="175"/>
                  </a:lnTo>
                  <a:lnTo>
                    <a:pt x="139" y="176"/>
                  </a:lnTo>
                  <a:lnTo>
                    <a:pt x="136" y="176"/>
                  </a:lnTo>
                  <a:lnTo>
                    <a:pt x="127" y="175"/>
                  </a:lnTo>
                  <a:lnTo>
                    <a:pt x="101" y="169"/>
                  </a:lnTo>
                  <a:lnTo>
                    <a:pt x="65" y="159"/>
                  </a:lnTo>
                  <a:close/>
                </a:path>
              </a:pathLst>
            </a:custGeom>
            <a:solidFill>
              <a:srgbClr val="FFCDA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0" name="Freeform 13"/>
            <p:cNvSpPr/>
            <p:nvPr/>
          </p:nvSpPr>
          <p:spPr bwMode="auto">
            <a:xfrm>
              <a:off x="1819275" y="239713"/>
              <a:ext cx="182563" cy="95250"/>
            </a:xfrm>
            <a:custGeom>
              <a:avLst/>
              <a:gdLst>
                <a:gd name="T0" fmla="*/ 0 w 115"/>
                <a:gd name="T1" fmla="*/ 2147483647 h 60"/>
                <a:gd name="T2" fmla="*/ 0 w 115"/>
                <a:gd name="T3" fmla="*/ 2147483647 h 60"/>
                <a:gd name="T4" fmla="*/ 2147483647 w 115"/>
                <a:gd name="T5" fmla="*/ 2147483647 h 60"/>
                <a:gd name="T6" fmla="*/ 2147483647 w 115"/>
                <a:gd name="T7" fmla="*/ 2147483647 h 60"/>
                <a:gd name="T8" fmla="*/ 2147483647 w 115"/>
                <a:gd name="T9" fmla="*/ 0 h 60"/>
                <a:gd name="T10" fmla="*/ 2147483647 w 115"/>
                <a:gd name="T11" fmla="*/ 0 h 60"/>
                <a:gd name="T12" fmla="*/ 2147483647 w 115"/>
                <a:gd name="T13" fmla="*/ 2147483647 h 60"/>
                <a:gd name="T14" fmla="*/ 2147483647 w 115"/>
                <a:gd name="T15" fmla="*/ 2147483647 h 60"/>
                <a:gd name="T16" fmla="*/ 2147483647 w 115"/>
                <a:gd name="T17" fmla="*/ 2147483647 h 60"/>
                <a:gd name="T18" fmla="*/ 2147483647 w 115"/>
                <a:gd name="T19" fmla="*/ 2147483647 h 60"/>
                <a:gd name="T20" fmla="*/ 2147483647 w 115"/>
                <a:gd name="T21" fmla="*/ 2147483647 h 60"/>
                <a:gd name="T22" fmla="*/ 2147483647 w 115"/>
                <a:gd name="T23" fmla="*/ 2147483647 h 60"/>
                <a:gd name="T24" fmla="*/ 2147483647 w 115"/>
                <a:gd name="T25" fmla="*/ 2147483647 h 60"/>
                <a:gd name="T26" fmla="*/ 2147483647 w 115"/>
                <a:gd name="T27" fmla="*/ 2147483647 h 60"/>
                <a:gd name="T28" fmla="*/ 2147483647 w 115"/>
                <a:gd name="T29" fmla="*/ 2147483647 h 60"/>
                <a:gd name="T30" fmla="*/ 2147483647 w 115"/>
                <a:gd name="T31" fmla="*/ 2147483647 h 60"/>
                <a:gd name="T32" fmla="*/ 2147483647 w 115"/>
                <a:gd name="T33" fmla="*/ 2147483647 h 60"/>
                <a:gd name="T34" fmla="*/ 2147483647 w 115"/>
                <a:gd name="T35" fmla="*/ 2147483647 h 60"/>
                <a:gd name="T36" fmla="*/ 2147483647 w 115"/>
                <a:gd name="T37" fmla="*/ 2147483647 h 60"/>
                <a:gd name="T38" fmla="*/ 2147483647 w 115"/>
                <a:gd name="T39" fmla="*/ 2147483647 h 60"/>
                <a:gd name="T40" fmla="*/ 2147483647 w 115"/>
                <a:gd name="T41" fmla="*/ 2147483647 h 60"/>
                <a:gd name="T42" fmla="*/ 2147483647 w 115"/>
                <a:gd name="T43" fmla="*/ 2147483647 h 60"/>
                <a:gd name="T44" fmla="*/ 0 w 115"/>
                <a:gd name="T45" fmla="*/ 2147483647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5"/>
                <a:gd name="T70" fmla="*/ 0 h 60"/>
                <a:gd name="T71" fmla="*/ 115 w 115"/>
                <a:gd name="T72" fmla="*/ 60 h 6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5" h="60">
                  <a:moveTo>
                    <a:pt x="0" y="30"/>
                  </a:moveTo>
                  <a:lnTo>
                    <a:pt x="0" y="30"/>
                  </a:lnTo>
                  <a:lnTo>
                    <a:pt x="2" y="17"/>
                  </a:lnTo>
                  <a:lnTo>
                    <a:pt x="5" y="2"/>
                  </a:lnTo>
                  <a:lnTo>
                    <a:pt x="6" y="0"/>
                  </a:lnTo>
                  <a:lnTo>
                    <a:pt x="9" y="0"/>
                  </a:lnTo>
                  <a:lnTo>
                    <a:pt x="18" y="2"/>
                  </a:lnTo>
                  <a:lnTo>
                    <a:pt x="37" y="5"/>
                  </a:lnTo>
                  <a:lnTo>
                    <a:pt x="66" y="11"/>
                  </a:lnTo>
                  <a:lnTo>
                    <a:pt x="82" y="13"/>
                  </a:lnTo>
                  <a:lnTo>
                    <a:pt x="93" y="15"/>
                  </a:lnTo>
                  <a:lnTo>
                    <a:pt x="99" y="16"/>
                  </a:lnTo>
                  <a:lnTo>
                    <a:pt x="106" y="18"/>
                  </a:lnTo>
                  <a:lnTo>
                    <a:pt x="112" y="21"/>
                  </a:lnTo>
                  <a:lnTo>
                    <a:pt x="115" y="24"/>
                  </a:lnTo>
                  <a:lnTo>
                    <a:pt x="115" y="30"/>
                  </a:lnTo>
                  <a:lnTo>
                    <a:pt x="113" y="40"/>
                  </a:lnTo>
                  <a:lnTo>
                    <a:pt x="110" y="60"/>
                  </a:lnTo>
                  <a:lnTo>
                    <a:pt x="108" y="60"/>
                  </a:lnTo>
                  <a:lnTo>
                    <a:pt x="104" y="60"/>
                  </a:lnTo>
                  <a:lnTo>
                    <a:pt x="92" y="57"/>
                  </a:lnTo>
                  <a:lnTo>
                    <a:pt x="54" y="47"/>
                  </a:lnTo>
                  <a:lnTo>
                    <a:pt x="0" y="30"/>
                  </a:lnTo>
                  <a:close/>
                </a:path>
              </a:pathLst>
            </a:custGeom>
            <a:solidFill>
              <a:srgbClr val="EA662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1" name="Freeform 14"/>
            <p:cNvSpPr/>
            <p:nvPr/>
          </p:nvSpPr>
          <p:spPr bwMode="auto">
            <a:xfrm>
              <a:off x="1819275" y="239713"/>
              <a:ext cx="182563" cy="95250"/>
            </a:xfrm>
            <a:custGeom>
              <a:avLst/>
              <a:gdLst>
                <a:gd name="T0" fmla="*/ 0 w 115"/>
                <a:gd name="T1" fmla="*/ 2147483647 h 60"/>
                <a:gd name="T2" fmla="*/ 0 w 115"/>
                <a:gd name="T3" fmla="*/ 2147483647 h 60"/>
                <a:gd name="T4" fmla="*/ 2147483647 w 115"/>
                <a:gd name="T5" fmla="*/ 2147483647 h 60"/>
                <a:gd name="T6" fmla="*/ 2147483647 w 115"/>
                <a:gd name="T7" fmla="*/ 2147483647 h 60"/>
                <a:gd name="T8" fmla="*/ 2147483647 w 115"/>
                <a:gd name="T9" fmla="*/ 0 h 60"/>
                <a:gd name="T10" fmla="*/ 2147483647 w 115"/>
                <a:gd name="T11" fmla="*/ 0 h 60"/>
                <a:gd name="T12" fmla="*/ 2147483647 w 115"/>
                <a:gd name="T13" fmla="*/ 2147483647 h 60"/>
                <a:gd name="T14" fmla="*/ 2147483647 w 115"/>
                <a:gd name="T15" fmla="*/ 2147483647 h 60"/>
                <a:gd name="T16" fmla="*/ 2147483647 w 115"/>
                <a:gd name="T17" fmla="*/ 2147483647 h 60"/>
                <a:gd name="T18" fmla="*/ 2147483647 w 115"/>
                <a:gd name="T19" fmla="*/ 2147483647 h 60"/>
                <a:gd name="T20" fmla="*/ 2147483647 w 115"/>
                <a:gd name="T21" fmla="*/ 2147483647 h 60"/>
                <a:gd name="T22" fmla="*/ 2147483647 w 115"/>
                <a:gd name="T23" fmla="*/ 2147483647 h 60"/>
                <a:gd name="T24" fmla="*/ 2147483647 w 115"/>
                <a:gd name="T25" fmla="*/ 2147483647 h 60"/>
                <a:gd name="T26" fmla="*/ 2147483647 w 115"/>
                <a:gd name="T27" fmla="*/ 2147483647 h 60"/>
                <a:gd name="T28" fmla="*/ 2147483647 w 115"/>
                <a:gd name="T29" fmla="*/ 2147483647 h 60"/>
                <a:gd name="T30" fmla="*/ 2147483647 w 115"/>
                <a:gd name="T31" fmla="*/ 2147483647 h 60"/>
                <a:gd name="T32" fmla="*/ 2147483647 w 115"/>
                <a:gd name="T33" fmla="*/ 2147483647 h 60"/>
                <a:gd name="T34" fmla="*/ 2147483647 w 115"/>
                <a:gd name="T35" fmla="*/ 2147483647 h 60"/>
                <a:gd name="T36" fmla="*/ 2147483647 w 115"/>
                <a:gd name="T37" fmla="*/ 2147483647 h 60"/>
                <a:gd name="T38" fmla="*/ 2147483647 w 115"/>
                <a:gd name="T39" fmla="*/ 2147483647 h 60"/>
                <a:gd name="T40" fmla="*/ 2147483647 w 115"/>
                <a:gd name="T41" fmla="*/ 2147483647 h 60"/>
                <a:gd name="T42" fmla="*/ 2147483647 w 115"/>
                <a:gd name="T43" fmla="*/ 2147483647 h 60"/>
                <a:gd name="T44" fmla="*/ 0 w 115"/>
                <a:gd name="T45" fmla="*/ 2147483647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5"/>
                <a:gd name="T70" fmla="*/ 0 h 60"/>
                <a:gd name="T71" fmla="*/ 115 w 115"/>
                <a:gd name="T72" fmla="*/ 60 h 6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5" h="60">
                  <a:moveTo>
                    <a:pt x="0" y="30"/>
                  </a:moveTo>
                  <a:lnTo>
                    <a:pt x="0" y="30"/>
                  </a:lnTo>
                  <a:lnTo>
                    <a:pt x="2" y="17"/>
                  </a:lnTo>
                  <a:lnTo>
                    <a:pt x="5" y="2"/>
                  </a:lnTo>
                  <a:lnTo>
                    <a:pt x="6" y="0"/>
                  </a:lnTo>
                  <a:lnTo>
                    <a:pt x="9" y="0"/>
                  </a:lnTo>
                  <a:lnTo>
                    <a:pt x="18" y="2"/>
                  </a:lnTo>
                  <a:lnTo>
                    <a:pt x="37" y="5"/>
                  </a:lnTo>
                  <a:lnTo>
                    <a:pt x="66" y="11"/>
                  </a:lnTo>
                  <a:lnTo>
                    <a:pt x="82" y="13"/>
                  </a:lnTo>
                  <a:lnTo>
                    <a:pt x="93" y="15"/>
                  </a:lnTo>
                  <a:lnTo>
                    <a:pt x="99" y="16"/>
                  </a:lnTo>
                  <a:lnTo>
                    <a:pt x="106" y="18"/>
                  </a:lnTo>
                  <a:lnTo>
                    <a:pt x="112" y="21"/>
                  </a:lnTo>
                  <a:lnTo>
                    <a:pt x="115" y="24"/>
                  </a:lnTo>
                  <a:lnTo>
                    <a:pt x="115" y="30"/>
                  </a:lnTo>
                  <a:lnTo>
                    <a:pt x="113" y="40"/>
                  </a:lnTo>
                  <a:lnTo>
                    <a:pt x="110" y="60"/>
                  </a:lnTo>
                  <a:lnTo>
                    <a:pt x="108" y="60"/>
                  </a:lnTo>
                  <a:lnTo>
                    <a:pt x="104" y="60"/>
                  </a:lnTo>
                  <a:lnTo>
                    <a:pt x="92" y="57"/>
                  </a:lnTo>
                  <a:lnTo>
                    <a:pt x="54" y="47"/>
                  </a:lnTo>
                  <a:lnTo>
                    <a:pt x="0" y="3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2" name="Freeform 15"/>
            <p:cNvSpPr/>
            <p:nvPr/>
          </p:nvSpPr>
          <p:spPr bwMode="auto">
            <a:xfrm>
              <a:off x="1254125" y="1169988"/>
              <a:ext cx="466725" cy="676275"/>
            </a:xfrm>
            <a:custGeom>
              <a:avLst/>
              <a:gdLst>
                <a:gd name="T0" fmla="*/ 0 w 294"/>
                <a:gd name="T1" fmla="*/ 2147483647 h 426"/>
                <a:gd name="T2" fmla="*/ 2147483647 w 294"/>
                <a:gd name="T3" fmla="*/ 2147483647 h 426"/>
                <a:gd name="T4" fmla="*/ 2147483647 w 294"/>
                <a:gd name="T5" fmla="*/ 2147483647 h 426"/>
                <a:gd name="T6" fmla="*/ 2147483647 w 294"/>
                <a:gd name="T7" fmla="*/ 0 h 426"/>
                <a:gd name="T8" fmla="*/ 2147483647 w 294"/>
                <a:gd name="T9" fmla="*/ 2147483647 h 426"/>
                <a:gd name="T10" fmla="*/ 2147483647 w 294"/>
                <a:gd name="T11" fmla="*/ 2147483647 h 426"/>
                <a:gd name="T12" fmla="*/ 2147483647 w 294"/>
                <a:gd name="T13" fmla="*/ 2147483647 h 426"/>
                <a:gd name="T14" fmla="*/ 2147483647 w 294"/>
                <a:gd name="T15" fmla="*/ 2147483647 h 426"/>
                <a:gd name="T16" fmla="*/ 2147483647 w 294"/>
                <a:gd name="T17" fmla="*/ 2147483647 h 426"/>
                <a:gd name="T18" fmla="*/ 2147483647 w 294"/>
                <a:gd name="T19" fmla="*/ 2147483647 h 426"/>
                <a:gd name="T20" fmla="*/ 2147483647 w 294"/>
                <a:gd name="T21" fmla="*/ 2147483647 h 426"/>
                <a:gd name="T22" fmla="*/ 2147483647 w 294"/>
                <a:gd name="T23" fmla="*/ 2147483647 h 426"/>
                <a:gd name="T24" fmla="*/ 2147483647 w 294"/>
                <a:gd name="T25" fmla="*/ 2147483647 h 426"/>
                <a:gd name="T26" fmla="*/ 2147483647 w 294"/>
                <a:gd name="T27" fmla="*/ 2147483647 h 426"/>
                <a:gd name="T28" fmla="*/ 2147483647 w 294"/>
                <a:gd name="T29" fmla="*/ 2147483647 h 426"/>
                <a:gd name="T30" fmla="*/ 2147483647 w 294"/>
                <a:gd name="T31" fmla="*/ 2147483647 h 426"/>
                <a:gd name="T32" fmla="*/ 2147483647 w 294"/>
                <a:gd name="T33" fmla="*/ 2147483647 h 426"/>
                <a:gd name="T34" fmla="*/ 2147483647 w 294"/>
                <a:gd name="T35" fmla="*/ 2147483647 h 426"/>
                <a:gd name="T36" fmla="*/ 2147483647 w 294"/>
                <a:gd name="T37" fmla="*/ 2147483647 h 426"/>
                <a:gd name="T38" fmla="*/ 2147483647 w 294"/>
                <a:gd name="T39" fmla="*/ 2147483647 h 426"/>
                <a:gd name="T40" fmla="*/ 2147483647 w 294"/>
                <a:gd name="T41" fmla="*/ 2147483647 h 426"/>
                <a:gd name="T42" fmla="*/ 2147483647 w 294"/>
                <a:gd name="T43" fmla="*/ 2147483647 h 426"/>
                <a:gd name="T44" fmla="*/ 2147483647 w 294"/>
                <a:gd name="T45" fmla="*/ 2147483647 h 426"/>
                <a:gd name="T46" fmla="*/ 2147483647 w 294"/>
                <a:gd name="T47" fmla="*/ 2147483647 h 426"/>
                <a:gd name="T48" fmla="*/ 2147483647 w 294"/>
                <a:gd name="T49" fmla="*/ 2147483647 h 426"/>
                <a:gd name="T50" fmla="*/ 2147483647 w 294"/>
                <a:gd name="T51" fmla="*/ 2147483647 h 426"/>
                <a:gd name="T52" fmla="*/ 2147483647 w 294"/>
                <a:gd name="T53" fmla="*/ 2147483647 h 426"/>
                <a:gd name="T54" fmla="*/ 2147483647 w 294"/>
                <a:gd name="T55" fmla="*/ 2147483647 h 426"/>
                <a:gd name="T56" fmla="*/ 2147483647 w 294"/>
                <a:gd name="T57" fmla="*/ 2147483647 h 426"/>
                <a:gd name="T58" fmla="*/ 2147483647 w 294"/>
                <a:gd name="T59" fmla="*/ 2147483647 h 426"/>
                <a:gd name="T60" fmla="*/ 2147483647 w 294"/>
                <a:gd name="T61" fmla="*/ 2147483647 h 426"/>
                <a:gd name="T62" fmla="*/ 2147483647 w 294"/>
                <a:gd name="T63" fmla="*/ 2147483647 h 42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94"/>
                <a:gd name="T97" fmla="*/ 0 h 426"/>
                <a:gd name="T98" fmla="*/ 294 w 294"/>
                <a:gd name="T99" fmla="*/ 426 h 42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94" h="426">
                  <a:moveTo>
                    <a:pt x="0" y="48"/>
                  </a:moveTo>
                  <a:lnTo>
                    <a:pt x="0" y="48"/>
                  </a:lnTo>
                  <a:lnTo>
                    <a:pt x="4" y="35"/>
                  </a:lnTo>
                  <a:lnTo>
                    <a:pt x="8" y="25"/>
                  </a:lnTo>
                  <a:lnTo>
                    <a:pt x="12" y="18"/>
                  </a:lnTo>
                  <a:lnTo>
                    <a:pt x="18" y="13"/>
                  </a:lnTo>
                  <a:lnTo>
                    <a:pt x="29" y="7"/>
                  </a:lnTo>
                  <a:lnTo>
                    <a:pt x="41" y="0"/>
                  </a:lnTo>
                  <a:lnTo>
                    <a:pt x="54" y="18"/>
                  </a:lnTo>
                  <a:lnTo>
                    <a:pt x="65" y="34"/>
                  </a:lnTo>
                  <a:lnTo>
                    <a:pt x="74" y="48"/>
                  </a:lnTo>
                  <a:lnTo>
                    <a:pt x="76" y="54"/>
                  </a:lnTo>
                  <a:lnTo>
                    <a:pt x="82" y="58"/>
                  </a:lnTo>
                  <a:lnTo>
                    <a:pt x="87" y="61"/>
                  </a:lnTo>
                  <a:lnTo>
                    <a:pt x="92" y="63"/>
                  </a:lnTo>
                  <a:lnTo>
                    <a:pt x="100" y="65"/>
                  </a:lnTo>
                  <a:lnTo>
                    <a:pt x="104" y="65"/>
                  </a:lnTo>
                  <a:lnTo>
                    <a:pt x="141" y="69"/>
                  </a:lnTo>
                  <a:lnTo>
                    <a:pt x="169" y="73"/>
                  </a:lnTo>
                  <a:lnTo>
                    <a:pt x="180" y="76"/>
                  </a:lnTo>
                  <a:lnTo>
                    <a:pt x="186" y="79"/>
                  </a:lnTo>
                  <a:lnTo>
                    <a:pt x="199" y="93"/>
                  </a:lnTo>
                  <a:lnTo>
                    <a:pt x="220" y="119"/>
                  </a:lnTo>
                  <a:lnTo>
                    <a:pt x="229" y="132"/>
                  </a:lnTo>
                  <a:lnTo>
                    <a:pt x="238" y="145"/>
                  </a:lnTo>
                  <a:lnTo>
                    <a:pt x="244" y="157"/>
                  </a:lnTo>
                  <a:lnTo>
                    <a:pt x="247" y="166"/>
                  </a:lnTo>
                  <a:lnTo>
                    <a:pt x="254" y="195"/>
                  </a:lnTo>
                  <a:lnTo>
                    <a:pt x="265" y="244"/>
                  </a:lnTo>
                  <a:lnTo>
                    <a:pt x="276" y="294"/>
                  </a:lnTo>
                  <a:lnTo>
                    <a:pt x="282" y="323"/>
                  </a:lnTo>
                  <a:lnTo>
                    <a:pt x="285" y="340"/>
                  </a:lnTo>
                  <a:lnTo>
                    <a:pt x="290" y="356"/>
                  </a:lnTo>
                  <a:lnTo>
                    <a:pt x="294" y="373"/>
                  </a:lnTo>
                  <a:lnTo>
                    <a:pt x="274" y="397"/>
                  </a:lnTo>
                  <a:lnTo>
                    <a:pt x="260" y="415"/>
                  </a:lnTo>
                  <a:lnTo>
                    <a:pt x="255" y="422"/>
                  </a:lnTo>
                  <a:lnTo>
                    <a:pt x="254" y="426"/>
                  </a:lnTo>
                  <a:lnTo>
                    <a:pt x="252" y="426"/>
                  </a:lnTo>
                  <a:lnTo>
                    <a:pt x="251" y="424"/>
                  </a:lnTo>
                  <a:lnTo>
                    <a:pt x="243" y="422"/>
                  </a:lnTo>
                  <a:lnTo>
                    <a:pt x="219" y="409"/>
                  </a:lnTo>
                  <a:lnTo>
                    <a:pt x="194" y="394"/>
                  </a:lnTo>
                  <a:lnTo>
                    <a:pt x="181" y="385"/>
                  </a:lnTo>
                  <a:lnTo>
                    <a:pt x="167" y="300"/>
                  </a:lnTo>
                  <a:lnTo>
                    <a:pt x="150" y="202"/>
                  </a:lnTo>
                  <a:lnTo>
                    <a:pt x="142" y="179"/>
                  </a:lnTo>
                  <a:lnTo>
                    <a:pt x="129" y="146"/>
                  </a:lnTo>
                  <a:lnTo>
                    <a:pt x="122" y="129"/>
                  </a:lnTo>
                  <a:lnTo>
                    <a:pt x="115" y="115"/>
                  </a:lnTo>
                  <a:lnTo>
                    <a:pt x="109" y="105"/>
                  </a:lnTo>
                  <a:lnTo>
                    <a:pt x="106" y="101"/>
                  </a:lnTo>
                  <a:lnTo>
                    <a:pt x="104" y="98"/>
                  </a:lnTo>
                  <a:lnTo>
                    <a:pt x="92" y="94"/>
                  </a:lnTo>
                  <a:lnTo>
                    <a:pt x="76" y="89"/>
                  </a:lnTo>
                  <a:lnTo>
                    <a:pt x="61" y="83"/>
                  </a:lnTo>
                  <a:lnTo>
                    <a:pt x="56" y="79"/>
                  </a:lnTo>
                  <a:lnTo>
                    <a:pt x="52" y="75"/>
                  </a:lnTo>
                  <a:lnTo>
                    <a:pt x="44" y="66"/>
                  </a:lnTo>
                  <a:lnTo>
                    <a:pt x="39" y="61"/>
                  </a:lnTo>
                  <a:lnTo>
                    <a:pt x="34" y="57"/>
                  </a:lnTo>
                  <a:lnTo>
                    <a:pt x="26" y="53"/>
                  </a:lnTo>
                  <a:lnTo>
                    <a:pt x="18" y="51"/>
                  </a:lnTo>
                  <a:lnTo>
                    <a:pt x="9" y="49"/>
                  </a:lnTo>
                  <a:lnTo>
                    <a:pt x="0" y="48"/>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3" name="Freeform 16"/>
            <p:cNvSpPr/>
            <p:nvPr/>
          </p:nvSpPr>
          <p:spPr bwMode="auto">
            <a:xfrm>
              <a:off x="1358900" y="277813"/>
              <a:ext cx="847725" cy="1876425"/>
            </a:xfrm>
            <a:custGeom>
              <a:avLst/>
              <a:gdLst>
                <a:gd name="T0" fmla="*/ 2147483647 w 534"/>
                <a:gd name="T1" fmla="*/ 2147483647 h 1182"/>
                <a:gd name="T2" fmla="*/ 2147483647 w 534"/>
                <a:gd name="T3" fmla="*/ 2147483647 h 1182"/>
                <a:gd name="T4" fmla="*/ 2147483647 w 534"/>
                <a:gd name="T5" fmla="*/ 2147483647 h 1182"/>
                <a:gd name="T6" fmla="*/ 2147483647 w 534"/>
                <a:gd name="T7" fmla="*/ 2147483647 h 1182"/>
                <a:gd name="T8" fmla="*/ 2147483647 w 534"/>
                <a:gd name="T9" fmla="*/ 2147483647 h 1182"/>
                <a:gd name="T10" fmla="*/ 2147483647 w 534"/>
                <a:gd name="T11" fmla="*/ 2147483647 h 1182"/>
                <a:gd name="T12" fmla="*/ 2147483647 w 534"/>
                <a:gd name="T13" fmla="*/ 2147483647 h 1182"/>
                <a:gd name="T14" fmla="*/ 2147483647 w 534"/>
                <a:gd name="T15" fmla="*/ 2147483647 h 1182"/>
                <a:gd name="T16" fmla="*/ 2147483647 w 534"/>
                <a:gd name="T17" fmla="*/ 2147483647 h 1182"/>
                <a:gd name="T18" fmla="*/ 2147483647 w 534"/>
                <a:gd name="T19" fmla="*/ 2147483647 h 1182"/>
                <a:gd name="T20" fmla="*/ 2147483647 w 534"/>
                <a:gd name="T21" fmla="*/ 2147483647 h 1182"/>
                <a:gd name="T22" fmla="*/ 2147483647 w 534"/>
                <a:gd name="T23" fmla="*/ 2147483647 h 1182"/>
                <a:gd name="T24" fmla="*/ 2147483647 w 534"/>
                <a:gd name="T25" fmla="*/ 2147483647 h 1182"/>
                <a:gd name="T26" fmla="*/ 2147483647 w 534"/>
                <a:gd name="T27" fmla="*/ 2147483647 h 1182"/>
                <a:gd name="T28" fmla="*/ 2147483647 w 534"/>
                <a:gd name="T29" fmla="*/ 2147483647 h 1182"/>
                <a:gd name="T30" fmla="*/ 2147483647 w 534"/>
                <a:gd name="T31" fmla="*/ 2147483647 h 1182"/>
                <a:gd name="T32" fmla="*/ 2147483647 w 534"/>
                <a:gd name="T33" fmla="*/ 2147483647 h 1182"/>
                <a:gd name="T34" fmla="*/ 2147483647 w 534"/>
                <a:gd name="T35" fmla="*/ 2147483647 h 1182"/>
                <a:gd name="T36" fmla="*/ 2147483647 w 534"/>
                <a:gd name="T37" fmla="*/ 2147483647 h 1182"/>
                <a:gd name="T38" fmla="*/ 2147483647 w 534"/>
                <a:gd name="T39" fmla="*/ 2147483647 h 1182"/>
                <a:gd name="T40" fmla="*/ 2147483647 w 534"/>
                <a:gd name="T41" fmla="*/ 2147483647 h 1182"/>
                <a:gd name="T42" fmla="*/ 2147483647 w 534"/>
                <a:gd name="T43" fmla="*/ 2147483647 h 1182"/>
                <a:gd name="T44" fmla="*/ 2147483647 w 534"/>
                <a:gd name="T45" fmla="*/ 2147483647 h 1182"/>
                <a:gd name="T46" fmla="*/ 2147483647 w 534"/>
                <a:gd name="T47" fmla="*/ 2147483647 h 1182"/>
                <a:gd name="T48" fmla="*/ 2147483647 w 534"/>
                <a:gd name="T49" fmla="*/ 2147483647 h 1182"/>
                <a:gd name="T50" fmla="*/ 2147483647 w 534"/>
                <a:gd name="T51" fmla="*/ 2147483647 h 1182"/>
                <a:gd name="T52" fmla="*/ 2147483647 w 534"/>
                <a:gd name="T53" fmla="*/ 2147483647 h 1182"/>
                <a:gd name="T54" fmla="*/ 2147483647 w 534"/>
                <a:gd name="T55" fmla="*/ 2147483647 h 1182"/>
                <a:gd name="T56" fmla="*/ 2147483647 w 534"/>
                <a:gd name="T57" fmla="*/ 2147483647 h 1182"/>
                <a:gd name="T58" fmla="*/ 2147483647 w 534"/>
                <a:gd name="T59" fmla="*/ 2147483647 h 1182"/>
                <a:gd name="T60" fmla="*/ 2147483647 w 534"/>
                <a:gd name="T61" fmla="*/ 2147483647 h 1182"/>
                <a:gd name="T62" fmla="*/ 2147483647 w 534"/>
                <a:gd name="T63" fmla="*/ 2147483647 h 1182"/>
                <a:gd name="T64" fmla="*/ 2147483647 w 534"/>
                <a:gd name="T65" fmla="*/ 2147483647 h 1182"/>
                <a:gd name="T66" fmla="*/ 2147483647 w 534"/>
                <a:gd name="T67" fmla="*/ 2147483647 h 1182"/>
                <a:gd name="T68" fmla="*/ 2147483647 w 534"/>
                <a:gd name="T69" fmla="*/ 2147483647 h 1182"/>
                <a:gd name="T70" fmla="*/ 2147483647 w 534"/>
                <a:gd name="T71" fmla="*/ 2147483647 h 1182"/>
                <a:gd name="T72" fmla="*/ 2147483647 w 534"/>
                <a:gd name="T73" fmla="*/ 2147483647 h 1182"/>
                <a:gd name="T74" fmla="*/ 2147483647 w 534"/>
                <a:gd name="T75" fmla="*/ 2147483647 h 1182"/>
                <a:gd name="T76" fmla="*/ 2147483647 w 534"/>
                <a:gd name="T77" fmla="*/ 2147483647 h 1182"/>
                <a:gd name="T78" fmla="*/ 2147483647 w 534"/>
                <a:gd name="T79" fmla="*/ 2147483647 h 1182"/>
                <a:gd name="T80" fmla="*/ 2147483647 w 534"/>
                <a:gd name="T81" fmla="*/ 2147483647 h 1182"/>
                <a:gd name="T82" fmla="*/ 2147483647 w 534"/>
                <a:gd name="T83" fmla="*/ 2147483647 h 1182"/>
                <a:gd name="T84" fmla="*/ 2147483647 w 534"/>
                <a:gd name="T85" fmla="*/ 2147483647 h 1182"/>
                <a:gd name="T86" fmla="*/ 2147483647 w 534"/>
                <a:gd name="T87" fmla="*/ 2147483647 h 1182"/>
                <a:gd name="T88" fmla="*/ 2147483647 w 534"/>
                <a:gd name="T89" fmla="*/ 2147483647 h 1182"/>
                <a:gd name="T90" fmla="*/ 2147483647 w 534"/>
                <a:gd name="T91" fmla="*/ 2147483647 h 1182"/>
                <a:gd name="T92" fmla="*/ 2147483647 w 534"/>
                <a:gd name="T93" fmla="*/ 2147483647 h 1182"/>
                <a:gd name="T94" fmla="*/ 2147483647 w 534"/>
                <a:gd name="T95" fmla="*/ 2147483647 h 1182"/>
                <a:gd name="T96" fmla="*/ 0 w 534"/>
                <a:gd name="T97" fmla="*/ 2147483647 h 118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34"/>
                <a:gd name="T148" fmla="*/ 0 h 1182"/>
                <a:gd name="T149" fmla="*/ 534 w 534"/>
                <a:gd name="T150" fmla="*/ 1182 h 118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34" h="1182">
                  <a:moveTo>
                    <a:pt x="0" y="539"/>
                  </a:moveTo>
                  <a:lnTo>
                    <a:pt x="0" y="539"/>
                  </a:lnTo>
                  <a:lnTo>
                    <a:pt x="4" y="539"/>
                  </a:lnTo>
                  <a:lnTo>
                    <a:pt x="12" y="539"/>
                  </a:lnTo>
                  <a:lnTo>
                    <a:pt x="19" y="536"/>
                  </a:lnTo>
                  <a:lnTo>
                    <a:pt x="23" y="534"/>
                  </a:lnTo>
                  <a:lnTo>
                    <a:pt x="25" y="531"/>
                  </a:lnTo>
                  <a:lnTo>
                    <a:pt x="28" y="518"/>
                  </a:lnTo>
                  <a:lnTo>
                    <a:pt x="40" y="496"/>
                  </a:lnTo>
                  <a:lnTo>
                    <a:pt x="47" y="486"/>
                  </a:lnTo>
                  <a:lnTo>
                    <a:pt x="53" y="475"/>
                  </a:lnTo>
                  <a:lnTo>
                    <a:pt x="61" y="466"/>
                  </a:lnTo>
                  <a:lnTo>
                    <a:pt x="67" y="461"/>
                  </a:lnTo>
                  <a:lnTo>
                    <a:pt x="75" y="459"/>
                  </a:lnTo>
                  <a:lnTo>
                    <a:pt x="83" y="456"/>
                  </a:lnTo>
                  <a:lnTo>
                    <a:pt x="97" y="455"/>
                  </a:lnTo>
                  <a:lnTo>
                    <a:pt x="110" y="453"/>
                  </a:lnTo>
                  <a:lnTo>
                    <a:pt x="120" y="452"/>
                  </a:lnTo>
                  <a:lnTo>
                    <a:pt x="125" y="448"/>
                  </a:lnTo>
                  <a:lnTo>
                    <a:pt x="131" y="443"/>
                  </a:lnTo>
                  <a:lnTo>
                    <a:pt x="142" y="429"/>
                  </a:lnTo>
                  <a:lnTo>
                    <a:pt x="155" y="408"/>
                  </a:lnTo>
                  <a:lnTo>
                    <a:pt x="167" y="388"/>
                  </a:lnTo>
                  <a:lnTo>
                    <a:pt x="178" y="364"/>
                  </a:lnTo>
                  <a:lnTo>
                    <a:pt x="193" y="333"/>
                  </a:lnTo>
                  <a:lnTo>
                    <a:pt x="208" y="297"/>
                  </a:lnTo>
                  <a:lnTo>
                    <a:pt x="224" y="258"/>
                  </a:lnTo>
                  <a:lnTo>
                    <a:pt x="237" y="218"/>
                  </a:lnTo>
                  <a:lnTo>
                    <a:pt x="243" y="197"/>
                  </a:lnTo>
                  <a:lnTo>
                    <a:pt x="248" y="177"/>
                  </a:lnTo>
                  <a:lnTo>
                    <a:pt x="287" y="0"/>
                  </a:lnTo>
                  <a:lnTo>
                    <a:pt x="300" y="2"/>
                  </a:lnTo>
                  <a:lnTo>
                    <a:pt x="334" y="9"/>
                  </a:lnTo>
                  <a:lnTo>
                    <a:pt x="353" y="13"/>
                  </a:lnTo>
                  <a:lnTo>
                    <a:pt x="372" y="19"/>
                  </a:lnTo>
                  <a:lnTo>
                    <a:pt x="392" y="27"/>
                  </a:lnTo>
                  <a:lnTo>
                    <a:pt x="407" y="34"/>
                  </a:lnTo>
                  <a:lnTo>
                    <a:pt x="396" y="82"/>
                  </a:lnTo>
                  <a:lnTo>
                    <a:pt x="387" y="121"/>
                  </a:lnTo>
                  <a:lnTo>
                    <a:pt x="380" y="151"/>
                  </a:lnTo>
                  <a:lnTo>
                    <a:pt x="375" y="184"/>
                  </a:lnTo>
                  <a:lnTo>
                    <a:pt x="365" y="234"/>
                  </a:lnTo>
                  <a:lnTo>
                    <a:pt x="350" y="309"/>
                  </a:lnTo>
                  <a:lnTo>
                    <a:pt x="348" y="315"/>
                  </a:lnTo>
                  <a:lnTo>
                    <a:pt x="344" y="327"/>
                  </a:lnTo>
                  <a:lnTo>
                    <a:pt x="334" y="353"/>
                  </a:lnTo>
                  <a:lnTo>
                    <a:pt x="314" y="397"/>
                  </a:lnTo>
                  <a:lnTo>
                    <a:pt x="308" y="415"/>
                  </a:lnTo>
                  <a:lnTo>
                    <a:pt x="297" y="444"/>
                  </a:lnTo>
                  <a:lnTo>
                    <a:pt x="286" y="482"/>
                  </a:lnTo>
                  <a:lnTo>
                    <a:pt x="295" y="490"/>
                  </a:lnTo>
                  <a:lnTo>
                    <a:pt x="314" y="508"/>
                  </a:lnTo>
                  <a:lnTo>
                    <a:pt x="325" y="518"/>
                  </a:lnTo>
                  <a:lnTo>
                    <a:pt x="334" y="530"/>
                  </a:lnTo>
                  <a:lnTo>
                    <a:pt x="340" y="540"/>
                  </a:lnTo>
                  <a:lnTo>
                    <a:pt x="343" y="545"/>
                  </a:lnTo>
                  <a:lnTo>
                    <a:pt x="343" y="550"/>
                  </a:lnTo>
                  <a:lnTo>
                    <a:pt x="345" y="598"/>
                  </a:lnTo>
                  <a:lnTo>
                    <a:pt x="348" y="623"/>
                  </a:lnTo>
                  <a:lnTo>
                    <a:pt x="349" y="640"/>
                  </a:lnTo>
                  <a:lnTo>
                    <a:pt x="352" y="646"/>
                  </a:lnTo>
                  <a:lnTo>
                    <a:pt x="356" y="655"/>
                  </a:lnTo>
                  <a:lnTo>
                    <a:pt x="366" y="676"/>
                  </a:lnTo>
                  <a:lnTo>
                    <a:pt x="376" y="694"/>
                  </a:lnTo>
                  <a:lnTo>
                    <a:pt x="382" y="700"/>
                  </a:lnTo>
                  <a:lnTo>
                    <a:pt x="384" y="703"/>
                  </a:lnTo>
                  <a:lnTo>
                    <a:pt x="396" y="713"/>
                  </a:lnTo>
                  <a:lnTo>
                    <a:pt x="415" y="733"/>
                  </a:lnTo>
                  <a:lnTo>
                    <a:pt x="424" y="744"/>
                  </a:lnTo>
                  <a:lnTo>
                    <a:pt x="435" y="756"/>
                  </a:lnTo>
                  <a:lnTo>
                    <a:pt x="442" y="768"/>
                  </a:lnTo>
                  <a:lnTo>
                    <a:pt x="447" y="779"/>
                  </a:lnTo>
                  <a:lnTo>
                    <a:pt x="466" y="818"/>
                  </a:lnTo>
                  <a:lnTo>
                    <a:pt x="494" y="878"/>
                  </a:lnTo>
                  <a:lnTo>
                    <a:pt x="521" y="936"/>
                  </a:lnTo>
                  <a:lnTo>
                    <a:pt x="530" y="958"/>
                  </a:lnTo>
                  <a:lnTo>
                    <a:pt x="534" y="969"/>
                  </a:lnTo>
                  <a:lnTo>
                    <a:pt x="534" y="973"/>
                  </a:lnTo>
                  <a:lnTo>
                    <a:pt x="533" y="977"/>
                  </a:lnTo>
                  <a:lnTo>
                    <a:pt x="529" y="986"/>
                  </a:lnTo>
                  <a:lnTo>
                    <a:pt x="522" y="995"/>
                  </a:lnTo>
                  <a:lnTo>
                    <a:pt x="512" y="1006"/>
                  </a:lnTo>
                  <a:lnTo>
                    <a:pt x="500" y="1015"/>
                  </a:lnTo>
                  <a:lnTo>
                    <a:pt x="488" y="1024"/>
                  </a:lnTo>
                  <a:lnTo>
                    <a:pt x="472" y="1030"/>
                  </a:lnTo>
                  <a:lnTo>
                    <a:pt x="456" y="1034"/>
                  </a:lnTo>
                  <a:lnTo>
                    <a:pt x="438" y="1037"/>
                  </a:lnTo>
                  <a:lnTo>
                    <a:pt x="418" y="1039"/>
                  </a:lnTo>
                  <a:lnTo>
                    <a:pt x="375" y="1042"/>
                  </a:lnTo>
                  <a:lnTo>
                    <a:pt x="354" y="1044"/>
                  </a:lnTo>
                  <a:lnTo>
                    <a:pt x="338" y="1047"/>
                  </a:lnTo>
                  <a:lnTo>
                    <a:pt x="325" y="1051"/>
                  </a:lnTo>
                  <a:lnTo>
                    <a:pt x="319" y="1052"/>
                  </a:lnTo>
                  <a:lnTo>
                    <a:pt x="316" y="1055"/>
                  </a:lnTo>
                  <a:lnTo>
                    <a:pt x="301" y="1070"/>
                  </a:lnTo>
                  <a:lnTo>
                    <a:pt x="292" y="1081"/>
                  </a:lnTo>
                  <a:lnTo>
                    <a:pt x="283" y="1094"/>
                  </a:lnTo>
                  <a:lnTo>
                    <a:pt x="274" y="1107"/>
                  </a:lnTo>
                  <a:lnTo>
                    <a:pt x="268" y="1119"/>
                  </a:lnTo>
                  <a:lnTo>
                    <a:pt x="264" y="1135"/>
                  </a:lnTo>
                  <a:lnTo>
                    <a:pt x="263" y="1141"/>
                  </a:lnTo>
                  <a:lnTo>
                    <a:pt x="263" y="1149"/>
                  </a:lnTo>
                  <a:lnTo>
                    <a:pt x="261" y="1157"/>
                  </a:lnTo>
                  <a:lnTo>
                    <a:pt x="260" y="1162"/>
                  </a:lnTo>
                  <a:lnTo>
                    <a:pt x="257" y="1167"/>
                  </a:lnTo>
                  <a:lnTo>
                    <a:pt x="253" y="1171"/>
                  </a:lnTo>
                  <a:lnTo>
                    <a:pt x="250" y="1175"/>
                  </a:lnTo>
                  <a:lnTo>
                    <a:pt x="244" y="1178"/>
                  </a:lnTo>
                  <a:lnTo>
                    <a:pt x="234" y="1180"/>
                  </a:lnTo>
                  <a:lnTo>
                    <a:pt x="222" y="1182"/>
                  </a:lnTo>
                  <a:lnTo>
                    <a:pt x="213" y="1182"/>
                  </a:lnTo>
                  <a:lnTo>
                    <a:pt x="204" y="1180"/>
                  </a:lnTo>
                  <a:lnTo>
                    <a:pt x="210" y="1130"/>
                  </a:lnTo>
                  <a:lnTo>
                    <a:pt x="213" y="1074"/>
                  </a:lnTo>
                  <a:lnTo>
                    <a:pt x="216" y="1006"/>
                  </a:lnTo>
                  <a:lnTo>
                    <a:pt x="219" y="929"/>
                  </a:lnTo>
                  <a:lnTo>
                    <a:pt x="219" y="889"/>
                  </a:lnTo>
                  <a:lnTo>
                    <a:pt x="217" y="850"/>
                  </a:lnTo>
                  <a:lnTo>
                    <a:pt x="215" y="810"/>
                  </a:lnTo>
                  <a:lnTo>
                    <a:pt x="212" y="773"/>
                  </a:lnTo>
                  <a:lnTo>
                    <a:pt x="207" y="737"/>
                  </a:lnTo>
                  <a:lnTo>
                    <a:pt x="200" y="703"/>
                  </a:lnTo>
                  <a:lnTo>
                    <a:pt x="194" y="673"/>
                  </a:lnTo>
                  <a:lnTo>
                    <a:pt x="186" y="646"/>
                  </a:lnTo>
                  <a:lnTo>
                    <a:pt x="180" y="623"/>
                  </a:lnTo>
                  <a:lnTo>
                    <a:pt x="173" y="603"/>
                  </a:lnTo>
                  <a:lnTo>
                    <a:pt x="166" y="585"/>
                  </a:lnTo>
                  <a:lnTo>
                    <a:pt x="159" y="571"/>
                  </a:lnTo>
                  <a:lnTo>
                    <a:pt x="153" y="560"/>
                  </a:lnTo>
                  <a:lnTo>
                    <a:pt x="146" y="550"/>
                  </a:lnTo>
                  <a:lnTo>
                    <a:pt x="140" y="544"/>
                  </a:lnTo>
                  <a:lnTo>
                    <a:pt x="132" y="539"/>
                  </a:lnTo>
                  <a:lnTo>
                    <a:pt x="125" y="536"/>
                  </a:lnTo>
                  <a:lnTo>
                    <a:pt x="119" y="535"/>
                  </a:lnTo>
                  <a:lnTo>
                    <a:pt x="113" y="535"/>
                  </a:lnTo>
                  <a:lnTo>
                    <a:pt x="106" y="536"/>
                  </a:lnTo>
                  <a:lnTo>
                    <a:pt x="100" y="539"/>
                  </a:lnTo>
                  <a:lnTo>
                    <a:pt x="92" y="543"/>
                  </a:lnTo>
                  <a:lnTo>
                    <a:pt x="67" y="558"/>
                  </a:lnTo>
                  <a:lnTo>
                    <a:pt x="47" y="571"/>
                  </a:lnTo>
                  <a:lnTo>
                    <a:pt x="32" y="580"/>
                  </a:lnTo>
                  <a:lnTo>
                    <a:pt x="27" y="581"/>
                  </a:lnTo>
                  <a:lnTo>
                    <a:pt x="23" y="581"/>
                  </a:lnTo>
                  <a:lnTo>
                    <a:pt x="21" y="578"/>
                  </a:lnTo>
                  <a:lnTo>
                    <a:pt x="17" y="572"/>
                  </a:lnTo>
                  <a:lnTo>
                    <a:pt x="9" y="558"/>
                  </a:lnTo>
                  <a:lnTo>
                    <a:pt x="0" y="539"/>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4" name="Freeform 17"/>
            <p:cNvSpPr>
              <a:spLocks noEditPoints="1"/>
            </p:cNvSpPr>
            <p:nvPr/>
          </p:nvSpPr>
          <p:spPr bwMode="auto">
            <a:xfrm>
              <a:off x="0" y="954088"/>
              <a:ext cx="2017713" cy="2493963"/>
            </a:xfrm>
            <a:custGeom>
              <a:avLst/>
              <a:gdLst>
                <a:gd name="T0" fmla="*/ 2147483647 w 1271"/>
                <a:gd name="T1" fmla="*/ 2147483647 h 1571"/>
                <a:gd name="T2" fmla="*/ 2147483647 w 1271"/>
                <a:gd name="T3" fmla="*/ 2147483647 h 1571"/>
                <a:gd name="T4" fmla="*/ 2147483647 w 1271"/>
                <a:gd name="T5" fmla="*/ 2147483647 h 1571"/>
                <a:gd name="T6" fmla="*/ 2147483647 w 1271"/>
                <a:gd name="T7" fmla="*/ 2147483647 h 1571"/>
                <a:gd name="T8" fmla="*/ 2147483647 w 1271"/>
                <a:gd name="T9" fmla="*/ 2147483647 h 1571"/>
                <a:gd name="T10" fmla="*/ 2147483647 w 1271"/>
                <a:gd name="T11" fmla="*/ 2147483647 h 1571"/>
                <a:gd name="T12" fmla="*/ 2147483647 w 1271"/>
                <a:gd name="T13" fmla="*/ 2147483647 h 1571"/>
                <a:gd name="T14" fmla="*/ 2147483647 w 1271"/>
                <a:gd name="T15" fmla="*/ 2147483647 h 1571"/>
                <a:gd name="T16" fmla="*/ 2147483647 w 1271"/>
                <a:gd name="T17" fmla="*/ 2147483647 h 1571"/>
                <a:gd name="T18" fmla="*/ 2147483647 w 1271"/>
                <a:gd name="T19" fmla="*/ 2147483647 h 1571"/>
                <a:gd name="T20" fmla="*/ 2147483647 w 1271"/>
                <a:gd name="T21" fmla="*/ 2147483647 h 1571"/>
                <a:gd name="T22" fmla="*/ 2147483647 w 1271"/>
                <a:gd name="T23" fmla="*/ 2147483647 h 1571"/>
                <a:gd name="T24" fmla="*/ 2147483647 w 1271"/>
                <a:gd name="T25" fmla="*/ 2147483647 h 1571"/>
                <a:gd name="T26" fmla="*/ 2147483647 w 1271"/>
                <a:gd name="T27" fmla="*/ 2147483647 h 1571"/>
                <a:gd name="T28" fmla="*/ 2147483647 w 1271"/>
                <a:gd name="T29" fmla="*/ 2147483647 h 1571"/>
                <a:gd name="T30" fmla="*/ 2147483647 w 1271"/>
                <a:gd name="T31" fmla="*/ 2147483647 h 1571"/>
                <a:gd name="T32" fmla="*/ 2147483647 w 1271"/>
                <a:gd name="T33" fmla="*/ 2147483647 h 1571"/>
                <a:gd name="T34" fmla="*/ 2147483647 w 1271"/>
                <a:gd name="T35" fmla="*/ 2147483647 h 1571"/>
                <a:gd name="T36" fmla="*/ 2147483647 w 1271"/>
                <a:gd name="T37" fmla="*/ 2147483647 h 1571"/>
                <a:gd name="T38" fmla="*/ 2147483647 w 1271"/>
                <a:gd name="T39" fmla="*/ 0 h 1571"/>
                <a:gd name="T40" fmla="*/ 2147483647 w 1271"/>
                <a:gd name="T41" fmla="*/ 2147483647 h 1571"/>
                <a:gd name="T42" fmla="*/ 2147483647 w 1271"/>
                <a:gd name="T43" fmla="*/ 2147483647 h 1571"/>
                <a:gd name="T44" fmla="*/ 2147483647 w 1271"/>
                <a:gd name="T45" fmla="*/ 2147483647 h 1571"/>
                <a:gd name="T46" fmla="*/ 2147483647 w 1271"/>
                <a:gd name="T47" fmla="*/ 2147483647 h 1571"/>
                <a:gd name="T48" fmla="*/ 2147483647 w 1271"/>
                <a:gd name="T49" fmla="*/ 2147483647 h 1571"/>
                <a:gd name="T50" fmla="*/ 2147483647 w 1271"/>
                <a:gd name="T51" fmla="*/ 2147483647 h 1571"/>
                <a:gd name="T52" fmla="*/ 2147483647 w 1271"/>
                <a:gd name="T53" fmla="*/ 2147483647 h 1571"/>
                <a:gd name="T54" fmla="*/ 2147483647 w 1271"/>
                <a:gd name="T55" fmla="*/ 2147483647 h 1571"/>
                <a:gd name="T56" fmla="*/ 2147483647 w 1271"/>
                <a:gd name="T57" fmla="*/ 2147483647 h 1571"/>
                <a:gd name="T58" fmla="*/ 2147483647 w 1271"/>
                <a:gd name="T59" fmla="*/ 2147483647 h 1571"/>
                <a:gd name="T60" fmla="*/ 2147483647 w 1271"/>
                <a:gd name="T61" fmla="*/ 2147483647 h 1571"/>
                <a:gd name="T62" fmla="*/ 2147483647 w 1271"/>
                <a:gd name="T63" fmla="*/ 2147483647 h 1571"/>
                <a:gd name="T64" fmla="*/ 2147483647 w 1271"/>
                <a:gd name="T65" fmla="*/ 2147483647 h 1571"/>
                <a:gd name="T66" fmla="*/ 2147483647 w 1271"/>
                <a:gd name="T67" fmla="*/ 2147483647 h 1571"/>
                <a:gd name="T68" fmla="*/ 2147483647 w 1271"/>
                <a:gd name="T69" fmla="*/ 2147483647 h 1571"/>
                <a:gd name="T70" fmla="*/ 2147483647 w 1271"/>
                <a:gd name="T71" fmla="*/ 2147483647 h 1571"/>
                <a:gd name="T72" fmla="*/ 2147483647 w 1271"/>
                <a:gd name="T73" fmla="*/ 2147483647 h 1571"/>
                <a:gd name="T74" fmla="*/ 2147483647 w 1271"/>
                <a:gd name="T75" fmla="*/ 2147483647 h 1571"/>
                <a:gd name="T76" fmla="*/ 2147483647 w 1271"/>
                <a:gd name="T77" fmla="*/ 2147483647 h 1571"/>
                <a:gd name="T78" fmla="*/ 2147483647 w 1271"/>
                <a:gd name="T79" fmla="*/ 2147483647 h 1571"/>
                <a:gd name="T80" fmla="*/ 2147483647 w 1271"/>
                <a:gd name="T81" fmla="*/ 2147483647 h 1571"/>
                <a:gd name="T82" fmla="*/ 2147483647 w 1271"/>
                <a:gd name="T83" fmla="*/ 2147483647 h 1571"/>
                <a:gd name="T84" fmla="*/ 2147483647 w 1271"/>
                <a:gd name="T85" fmla="*/ 2147483647 h 1571"/>
                <a:gd name="T86" fmla="*/ 2147483647 w 1271"/>
                <a:gd name="T87" fmla="*/ 2147483647 h 1571"/>
                <a:gd name="T88" fmla="*/ 2147483647 w 1271"/>
                <a:gd name="T89" fmla="*/ 2147483647 h 1571"/>
                <a:gd name="T90" fmla="*/ 2147483647 w 1271"/>
                <a:gd name="T91" fmla="*/ 2147483647 h 1571"/>
                <a:gd name="T92" fmla="*/ 2147483647 w 1271"/>
                <a:gd name="T93" fmla="*/ 2147483647 h 1571"/>
                <a:gd name="T94" fmla="*/ 2147483647 w 1271"/>
                <a:gd name="T95" fmla="*/ 2147483647 h 1571"/>
                <a:gd name="T96" fmla="*/ 2147483647 w 1271"/>
                <a:gd name="T97" fmla="*/ 2147483647 h 1571"/>
                <a:gd name="T98" fmla="*/ 2147483647 w 1271"/>
                <a:gd name="T99" fmla="*/ 2147483647 h 1571"/>
                <a:gd name="T100" fmla="*/ 2147483647 w 1271"/>
                <a:gd name="T101" fmla="*/ 2147483647 h 1571"/>
                <a:gd name="T102" fmla="*/ 2147483647 w 1271"/>
                <a:gd name="T103" fmla="*/ 2147483647 h 1571"/>
                <a:gd name="T104" fmla="*/ 2147483647 w 1271"/>
                <a:gd name="T105" fmla="*/ 2147483647 h 1571"/>
                <a:gd name="T106" fmla="*/ 2147483647 w 1271"/>
                <a:gd name="T107" fmla="*/ 2147483647 h 1571"/>
                <a:gd name="T108" fmla="*/ 2147483647 w 1271"/>
                <a:gd name="T109" fmla="*/ 2147483647 h 1571"/>
                <a:gd name="T110" fmla="*/ 2147483647 w 1271"/>
                <a:gd name="T111" fmla="*/ 2147483647 h 1571"/>
                <a:gd name="T112" fmla="*/ 2147483647 w 1271"/>
                <a:gd name="T113" fmla="*/ 2147483647 h 1571"/>
                <a:gd name="T114" fmla="*/ 2147483647 w 1271"/>
                <a:gd name="T115" fmla="*/ 2147483647 h 1571"/>
                <a:gd name="T116" fmla="*/ 2147483647 w 1271"/>
                <a:gd name="T117" fmla="*/ 2147483647 h 157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271"/>
                <a:gd name="T178" fmla="*/ 0 h 1571"/>
                <a:gd name="T179" fmla="*/ 1271 w 1271"/>
                <a:gd name="T180" fmla="*/ 1571 h 157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271" h="1571">
                  <a:moveTo>
                    <a:pt x="1269" y="1319"/>
                  </a:moveTo>
                  <a:lnTo>
                    <a:pt x="1269" y="1319"/>
                  </a:lnTo>
                  <a:lnTo>
                    <a:pt x="1261" y="1291"/>
                  </a:lnTo>
                  <a:lnTo>
                    <a:pt x="1257" y="1273"/>
                  </a:lnTo>
                  <a:lnTo>
                    <a:pt x="1254" y="1257"/>
                  </a:lnTo>
                  <a:lnTo>
                    <a:pt x="1244" y="1203"/>
                  </a:lnTo>
                  <a:lnTo>
                    <a:pt x="1238" y="1168"/>
                  </a:lnTo>
                  <a:lnTo>
                    <a:pt x="1231" y="1140"/>
                  </a:lnTo>
                  <a:lnTo>
                    <a:pt x="1226" y="1127"/>
                  </a:lnTo>
                  <a:lnTo>
                    <a:pt x="1218" y="1111"/>
                  </a:lnTo>
                  <a:lnTo>
                    <a:pt x="1209" y="1094"/>
                  </a:lnTo>
                  <a:lnTo>
                    <a:pt x="1199" y="1077"/>
                  </a:lnTo>
                  <a:lnTo>
                    <a:pt x="1179" y="1049"/>
                  </a:lnTo>
                  <a:lnTo>
                    <a:pt x="1166" y="1031"/>
                  </a:lnTo>
                  <a:lnTo>
                    <a:pt x="1155" y="1015"/>
                  </a:lnTo>
                  <a:lnTo>
                    <a:pt x="1141" y="992"/>
                  </a:lnTo>
                  <a:lnTo>
                    <a:pt x="1126" y="968"/>
                  </a:lnTo>
                  <a:lnTo>
                    <a:pt x="1121" y="959"/>
                  </a:lnTo>
                  <a:lnTo>
                    <a:pt x="1119" y="952"/>
                  </a:lnTo>
                  <a:lnTo>
                    <a:pt x="1117" y="943"/>
                  </a:lnTo>
                  <a:lnTo>
                    <a:pt x="1116" y="933"/>
                  </a:lnTo>
                  <a:lnTo>
                    <a:pt x="1116" y="922"/>
                  </a:lnTo>
                  <a:lnTo>
                    <a:pt x="1116" y="911"/>
                  </a:lnTo>
                  <a:lnTo>
                    <a:pt x="1119" y="899"/>
                  </a:lnTo>
                  <a:lnTo>
                    <a:pt x="1119" y="886"/>
                  </a:lnTo>
                  <a:lnTo>
                    <a:pt x="1119" y="873"/>
                  </a:lnTo>
                  <a:lnTo>
                    <a:pt x="1116" y="863"/>
                  </a:lnTo>
                  <a:lnTo>
                    <a:pt x="1115" y="858"/>
                  </a:lnTo>
                  <a:lnTo>
                    <a:pt x="1111" y="855"/>
                  </a:lnTo>
                  <a:lnTo>
                    <a:pt x="1100" y="849"/>
                  </a:lnTo>
                  <a:lnTo>
                    <a:pt x="1090" y="843"/>
                  </a:lnTo>
                  <a:lnTo>
                    <a:pt x="1082" y="842"/>
                  </a:lnTo>
                  <a:lnTo>
                    <a:pt x="1078" y="841"/>
                  </a:lnTo>
                  <a:lnTo>
                    <a:pt x="1077" y="840"/>
                  </a:lnTo>
                  <a:lnTo>
                    <a:pt x="1075" y="834"/>
                  </a:lnTo>
                  <a:lnTo>
                    <a:pt x="1073" y="828"/>
                  </a:lnTo>
                  <a:lnTo>
                    <a:pt x="1075" y="821"/>
                  </a:lnTo>
                  <a:lnTo>
                    <a:pt x="1076" y="816"/>
                  </a:lnTo>
                  <a:lnTo>
                    <a:pt x="1076" y="810"/>
                  </a:lnTo>
                  <a:lnTo>
                    <a:pt x="1073" y="805"/>
                  </a:lnTo>
                  <a:lnTo>
                    <a:pt x="1072" y="802"/>
                  </a:lnTo>
                  <a:lnTo>
                    <a:pt x="1069" y="801"/>
                  </a:lnTo>
                  <a:lnTo>
                    <a:pt x="1062" y="799"/>
                  </a:lnTo>
                  <a:lnTo>
                    <a:pt x="1059" y="798"/>
                  </a:lnTo>
                  <a:lnTo>
                    <a:pt x="1058" y="794"/>
                  </a:lnTo>
                  <a:lnTo>
                    <a:pt x="1056" y="789"/>
                  </a:lnTo>
                  <a:lnTo>
                    <a:pt x="1053" y="781"/>
                  </a:lnTo>
                  <a:lnTo>
                    <a:pt x="1049" y="774"/>
                  </a:lnTo>
                  <a:lnTo>
                    <a:pt x="1045" y="776"/>
                  </a:lnTo>
                  <a:lnTo>
                    <a:pt x="1037" y="784"/>
                  </a:lnTo>
                  <a:lnTo>
                    <a:pt x="1029" y="789"/>
                  </a:lnTo>
                  <a:lnTo>
                    <a:pt x="1022" y="793"/>
                  </a:lnTo>
                  <a:lnTo>
                    <a:pt x="1010" y="797"/>
                  </a:lnTo>
                  <a:lnTo>
                    <a:pt x="997" y="799"/>
                  </a:lnTo>
                  <a:lnTo>
                    <a:pt x="981" y="801"/>
                  </a:lnTo>
                  <a:lnTo>
                    <a:pt x="965" y="801"/>
                  </a:lnTo>
                  <a:lnTo>
                    <a:pt x="945" y="799"/>
                  </a:lnTo>
                  <a:lnTo>
                    <a:pt x="927" y="798"/>
                  </a:lnTo>
                  <a:lnTo>
                    <a:pt x="896" y="794"/>
                  </a:lnTo>
                  <a:lnTo>
                    <a:pt x="883" y="792"/>
                  </a:lnTo>
                  <a:lnTo>
                    <a:pt x="884" y="758"/>
                  </a:lnTo>
                  <a:lnTo>
                    <a:pt x="884" y="718"/>
                  </a:lnTo>
                  <a:lnTo>
                    <a:pt x="883" y="651"/>
                  </a:lnTo>
                  <a:lnTo>
                    <a:pt x="881" y="621"/>
                  </a:lnTo>
                  <a:lnTo>
                    <a:pt x="875" y="584"/>
                  </a:lnTo>
                  <a:lnTo>
                    <a:pt x="865" y="518"/>
                  </a:lnTo>
                  <a:lnTo>
                    <a:pt x="861" y="505"/>
                  </a:lnTo>
                  <a:lnTo>
                    <a:pt x="852" y="487"/>
                  </a:lnTo>
                  <a:lnTo>
                    <a:pt x="830" y="441"/>
                  </a:lnTo>
                  <a:lnTo>
                    <a:pt x="788" y="365"/>
                  </a:lnTo>
                  <a:lnTo>
                    <a:pt x="745" y="291"/>
                  </a:lnTo>
                  <a:lnTo>
                    <a:pt x="723" y="250"/>
                  </a:lnTo>
                  <a:lnTo>
                    <a:pt x="715" y="234"/>
                  </a:lnTo>
                  <a:lnTo>
                    <a:pt x="711" y="225"/>
                  </a:lnTo>
                  <a:lnTo>
                    <a:pt x="709" y="210"/>
                  </a:lnTo>
                  <a:lnTo>
                    <a:pt x="709" y="189"/>
                  </a:lnTo>
                  <a:lnTo>
                    <a:pt x="709" y="166"/>
                  </a:lnTo>
                  <a:lnTo>
                    <a:pt x="711" y="146"/>
                  </a:lnTo>
                  <a:lnTo>
                    <a:pt x="711" y="139"/>
                  </a:lnTo>
                  <a:lnTo>
                    <a:pt x="711" y="131"/>
                  </a:lnTo>
                  <a:lnTo>
                    <a:pt x="709" y="118"/>
                  </a:lnTo>
                  <a:lnTo>
                    <a:pt x="706" y="109"/>
                  </a:lnTo>
                  <a:lnTo>
                    <a:pt x="705" y="105"/>
                  </a:lnTo>
                  <a:lnTo>
                    <a:pt x="689" y="106"/>
                  </a:lnTo>
                  <a:lnTo>
                    <a:pt x="658" y="108"/>
                  </a:lnTo>
                  <a:lnTo>
                    <a:pt x="627" y="109"/>
                  </a:lnTo>
                  <a:lnTo>
                    <a:pt x="613" y="112"/>
                  </a:lnTo>
                  <a:lnTo>
                    <a:pt x="609" y="113"/>
                  </a:lnTo>
                  <a:lnTo>
                    <a:pt x="605" y="115"/>
                  </a:lnTo>
                  <a:lnTo>
                    <a:pt x="604" y="119"/>
                  </a:lnTo>
                  <a:lnTo>
                    <a:pt x="604" y="124"/>
                  </a:lnTo>
                  <a:lnTo>
                    <a:pt x="608" y="137"/>
                  </a:lnTo>
                  <a:lnTo>
                    <a:pt x="613" y="154"/>
                  </a:lnTo>
                  <a:lnTo>
                    <a:pt x="590" y="161"/>
                  </a:lnTo>
                  <a:lnTo>
                    <a:pt x="573" y="165"/>
                  </a:lnTo>
                  <a:lnTo>
                    <a:pt x="561" y="167"/>
                  </a:lnTo>
                  <a:lnTo>
                    <a:pt x="534" y="170"/>
                  </a:lnTo>
                  <a:lnTo>
                    <a:pt x="519" y="174"/>
                  </a:lnTo>
                  <a:lnTo>
                    <a:pt x="513" y="176"/>
                  </a:lnTo>
                  <a:lnTo>
                    <a:pt x="510" y="179"/>
                  </a:lnTo>
                  <a:lnTo>
                    <a:pt x="503" y="188"/>
                  </a:lnTo>
                  <a:lnTo>
                    <a:pt x="495" y="203"/>
                  </a:lnTo>
                  <a:lnTo>
                    <a:pt x="488" y="223"/>
                  </a:lnTo>
                  <a:lnTo>
                    <a:pt x="441" y="221"/>
                  </a:lnTo>
                  <a:lnTo>
                    <a:pt x="402" y="221"/>
                  </a:lnTo>
                  <a:lnTo>
                    <a:pt x="370" y="221"/>
                  </a:lnTo>
                  <a:lnTo>
                    <a:pt x="347" y="223"/>
                  </a:lnTo>
                  <a:lnTo>
                    <a:pt x="327" y="220"/>
                  </a:lnTo>
                  <a:lnTo>
                    <a:pt x="319" y="219"/>
                  </a:lnTo>
                  <a:lnTo>
                    <a:pt x="313" y="216"/>
                  </a:lnTo>
                  <a:lnTo>
                    <a:pt x="307" y="212"/>
                  </a:lnTo>
                  <a:lnTo>
                    <a:pt x="301" y="209"/>
                  </a:lnTo>
                  <a:lnTo>
                    <a:pt x="243" y="157"/>
                  </a:lnTo>
                  <a:lnTo>
                    <a:pt x="206" y="122"/>
                  </a:lnTo>
                  <a:lnTo>
                    <a:pt x="191" y="106"/>
                  </a:lnTo>
                  <a:lnTo>
                    <a:pt x="181" y="93"/>
                  </a:lnTo>
                  <a:lnTo>
                    <a:pt x="163" y="68"/>
                  </a:lnTo>
                  <a:lnTo>
                    <a:pt x="145" y="37"/>
                  </a:lnTo>
                  <a:lnTo>
                    <a:pt x="124" y="0"/>
                  </a:lnTo>
                  <a:lnTo>
                    <a:pt x="123" y="0"/>
                  </a:lnTo>
                  <a:lnTo>
                    <a:pt x="84" y="42"/>
                  </a:lnTo>
                  <a:lnTo>
                    <a:pt x="56" y="70"/>
                  </a:lnTo>
                  <a:lnTo>
                    <a:pt x="44" y="79"/>
                  </a:lnTo>
                  <a:lnTo>
                    <a:pt x="38" y="84"/>
                  </a:lnTo>
                  <a:lnTo>
                    <a:pt x="34" y="83"/>
                  </a:lnTo>
                  <a:lnTo>
                    <a:pt x="30" y="80"/>
                  </a:lnTo>
                  <a:lnTo>
                    <a:pt x="27" y="77"/>
                  </a:lnTo>
                  <a:lnTo>
                    <a:pt x="25" y="71"/>
                  </a:lnTo>
                  <a:lnTo>
                    <a:pt x="22" y="61"/>
                  </a:lnTo>
                  <a:lnTo>
                    <a:pt x="22" y="56"/>
                  </a:lnTo>
                  <a:lnTo>
                    <a:pt x="12" y="70"/>
                  </a:lnTo>
                  <a:lnTo>
                    <a:pt x="4" y="83"/>
                  </a:lnTo>
                  <a:lnTo>
                    <a:pt x="1" y="90"/>
                  </a:lnTo>
                  <a:lnTo>
                    <a:pt x="0" y="96"/>
                  </a:lnTo>
                  <a:lnTo>
                    <a:pt x="1" y="99"/>
                  </a:lnTo>
                  <a:lnTo>
                    <a:pt x="3" y="104"/>
                  </a:lnTo>
                  <a:lnTo>
                    <a:pt x="10" y="115"/>
                  </a:lnTo>
                  <a:lnTo>
                    <a:pt x="21" y="131"/>
                  </a:lnTo>
                  <a:lnTo>
                    <a:pt x="35" y="148"/>
                  </a:lnTo>
                  <a:lnTo>
                    <a:pt x="66" y="183"/>
                  </a:lnTo>
                  <a:lnTo>
                    <a:pt x="80" y="198"/>
                  </a:lnTo>
                  <a:lnTo>
                    <a:pt x="93" y="210"/>
                  </a:lnTo>
                  <a:lnTo>
                    <a:pt x="107" y="224"/>
                  </a:lnTo>
                  <a:lnTo>
                    <a:pt x="127" y="243"/>
                  </a:lnTo>
                  <a:lnTo>
                    <a:pt x="173" y="293"/>
                  </a:lnTo>
                  <a:lnTo>
                    <a:pt x="216" y="335"/>
                  </a:lnTo>
                  <a:lnTo>
                    <a:pt x="230" y="349"/>
                  </a:lnTo>
                  <a:lnTo>
                    <a:pt x="235" y="353"/>
                  </a:lnTo>
                  <a:lnTo>
                    <a:pt x="238" y="355"/>
                  </a:lnTo>
                  <a:lnTo>
                    <a:pt x="252" y="357"/>
                  </a:lnTo>
                  <a:lnTo>
                    <a:pt x="275" y="362"/>
                  </a:lnTo>
                  <a:lnTo>
                    <a:pt x="343" y="382"/>
                  </a:lnTo>
                  <a:lnTo>
                    <a:pt x="365" y="387"/>
                  </a:lnTo>
                  <a:lnTo>
                    <a:pt x="393" y="392"/>
                  </a:lnTo>
                  <a:lnTo>
                    <a:pt x="456" y="401"/>
                  </a:lnTo>
                  <a:lnTo>
                    <a:pt x="512" y="406"/>
                  </a:lnTo>
                  <a:lnTo>
                    <a:pt x="543" y="410"/>
                  </a:lnTo>
                  <a:lnTo>
                    <a:pt x="550" y="412"/>
                  </a:lnTo>
                  <a:lnTo>
                    <a:pt x="556" y="417"/>
                  </a:lnTo>
                  <a:lnTo>
                    <a:pt x="564" y="424"/>
                  </a:lnTo>
                  <a:lnTo>
                    <a:pt x="570" y="432"/>
                  </a:lnTo>
                  <a:lnTo>
                    <a:pt x="583" y="450"/>
                  </a:lnTo>
                  <a:lnTo>
                    <a:pt x="591" y="463"/>
                  </a:lnTo>
                  <a:lnTo>
                    <a:pt x="595" y="467"/>
                  </a:lnTo>
                  <a:lnTo>
                    <a:pt x="600" y="472"/>
                  </a:lnTo>
                  <a:lnTo>
                    <a:pt x="612" y="487"/>
                  </a:lnTo>
                  <a:lnTo>
                    <a:pt x="618" y="494"/>
                  </a:lnTo>
                  <a:lnTo>
                    <a:pt x="623" y="502"/>
                  </a:lnTo>
                  <a:lnTo>
                    <a:pt x="628" y="511"/>
                  </a:lnTo>
                  <a:lnTo>
                    <a:pt x="631" y="521"/>
                  </a:lnTo>
                  <a:lnTo>
                    <a:pt x="632" y="534"/>
                  </a:lnTo>
                  <a:lnTo>
                    <a:pt x="634" y="551"/>
                  </a:lnTo>
                  <a:lnTo>
                    <a:pt x="634" y="591"/>
                  </a:lnTo>
                  <a:lnTo>
                    <a:pt x="631" y="675"/>
                  </a:lnTo>
                  <a:lnTo>
                    <a:pt x="630" y="696"/>
                  </a:lnTo>
                  <a:lnTo>
                    <a:pt x="627" y="724"/>
                  </a:lnTo>
                  <a:lnTo>
                    <a:pt x="621" y="785"/>
                  </a:lnTo>
                  <a:lnTo>
                    <a:pt x="616" y="840"/>
                  </a:lnTo>
                  <a:lnTo>
                    <a:pt x="614" y="858"/>
                  </a:lnTo>
                  <a:lnTo>
                    <a:pt x="616" y="864"/>
                  </a:lnTo>
                  <a:lnTo>
                    <a:pt x="617" y="867"/>
                  </a:lnTo>
                  <a:lnTo>
                    <a:pt x="621" y="869"/>
                  </a:lnTo>
                  <a:lnTo>
                    <a:pt x="627" y="871"/>
                  </a:lnTo>
                  <a:lnTo>
                    <a:pt x="645" y="873"/>
                  </a:lnTo>
                  <a:lnTo>
                    <a:pt x="670" y="876"/>
                  </a:lnTo>
                  <a:lnTo>
                    <a:pt x="665" y="906"/>
                  </a:lnTo>
                  <a:lnTo>
                    <a:pt x="662" y="927"/>
                  </a:lnTo>
                  <a:lnTo>
                    <a:pt x="660" y="940"/>
                  </a:lnTo>
                  <a:lnTo>
                    <a:pt x="656" y="953"/>
                  </a:lnTo>
                  <a:lnTo>
                    <a:pt x="654" y="962"/>
                  </a:lnTo>
                  <a:lnTo>
                    <a:pt x="654" y="970"/>
                  </a:lnTo>
                  <a:lnTo>
                    <a:pt x="654" y="977"/>
                  </a:lnTo>
                  <a:lnTo>
                    <a:pt x="653" y="988"/>
                  </a:lnTo>
                  <a:lnTo>
                    <a:pt x="645" y="1019"/>
                  </a:lnTo>
                  <a:lnTo>
                    <a:pt x="627" y="1084"/>
                  </a:lnTo>
                  <a:lnTo>
                    <a:pt x="606" y="1178"/>
                  </a:lnTo>
                  <a:lnTo>
                    <a:pt x="596" y="1230"/>
                  </a:lnTo>
                  <a:lnTo>
                    <a:pt x="592" y="1249"/>
                  </a:lnTo>
                  <a:lnTo>
                    <a:pt x="592" y="1259"/>
                  </a:lnTo>
                  <a:lnTo>
                    <a:pt x="591" y="1264"/>
                  </a:lnTo>
                  <a:lnTo>
                    <a:pt x="591" y="1269"/>
                  </a:lnTo>
                  <a:lnTo>
                    <a:pt x="587" y="1277"/>
                  </a:lnTo>
                  <a:lnTo>
                    <a:pt x="583" y="1281"/>
                  </a:lnTo>
                  <a:lnTo>
                    <a:pt x="581" y="1282"/>
                  </a:lnTo>
                  <a:lnTo>
                    <a:pt x="578" y="1283"/>
                  </a:lnTo>
                  <a:lnTo>
                    <a:pt x="575" y="1283"/>
                  </a:lnTo>
                  <a:lnTo>
                    <a:pt x="572" y="1282"/>
                  </a:lnTo>
                  <a:lnTo>
                    <a:pt x="568" y="1279"/>
                  </a:lnTo>
                  <a:lnTo>
                    <a:pt x="556" y="1269"/>
                  </a:lnTo>
                  <a:lnTo>
                    <a:pt x="546" y="1259"/>
                  </a:lnTo>
                  <a:lnTo>
                    <a:pt x="537" y="1251"/>
                  </a:lnTo>
                  <a:lnTo>
                    <a:pt x="502" y="1225"/>
                  </a:lnTo>
                  <a:lnTo>
                    <a:pt x="480" y="1209"/>
                  </a:lnTo>
                  <a:lnTo>
                    <a:pt x="471" y="1204"/>
                  </a:lnTo>
                  <a:lnTo>
                    <a:pt x="466" y="1202"/>
                  </a:lnTo>
                  <a:lnTo>
                    <a:pt x="460" y="1202"/>
                  </a:lnTo>
                  <a:lnTo>
                    <a:pt x="451" y="1203"/>
                  </a:lnTo>
                  <a:lnTo>
                    <a:pt x="428" y="1208"/>
                  </a:lnTo>
                  <a:lnTo>
                    <a:pt x="402" y="1215"/>
                  </a:lnTo>
                  <a:lnTo>
                    <a:pt x="392" y="1218"/>
                  </a:lnTo>
                  <a:lnTo>
                    <a:pt x="384" y="1222"/>
                  </a:lnTo>
                  <a:lnTo>
                    <a:pt x="379" y="1226"/>
                  </a:lnTo>
                  <a:lnTo>
                    <a:pt x="374" y="1234"/>
                  </a:lnTo>
                  <a:lnTo>
                    <a:pt x="369" y="1243"/>
                  </a:lnTo>
                  <a:lnTo>
                    <a:pt x="363" y="1253"/>
                  </a:lnTo>
                  <a:lnTo>
                    <a:pt x="354" y="1273"/>
                  </a:lnTo>
                  <a:lnTo>
                    <a:pt x="349" y="1290"/>
                  </a:lnTo>
                  <a:lnTo>
                    <a:pt x="347" y="1299"/>
                  </a:lnTo>
                  <a:lnTo>
                    <a:pt x="341" y="1309"/>
                  </a:lnTo>
                  <a:lnTo>
                    <a:pt x="327" y="1337"/>
                  </a:lnTo>
                  <a:lnTo>
                    <a:pt x="300" y="1385"/>
                  </a:lnTo>
                  <a:lnTo>
                    <a:pt x="296" y="1393"/>
                  </a:lnTo>
                  <a:lnTo>
                    <a:pt x="292" y="1403"/>
                  </a:lnTo>
                  <a:lnTo>
                    <a:pt x="286" y="1429"/>
                  </a:lnTo>
                  <a:lnTo>
                    <a:pt x="281" y="1455"/>
                  </a:lnTo>
                  <a:lnTo>
                    <a:pt x="279" y="1467"/>
                  </a:lnTo>
                  <a:lnTo>
                    <a:pt x="279" y="1474"/>
                  </a:lnTo>
                  <a:lnTo>
                    <a:pt x="282" y="1495"/>
                  </a:lnTo>
                  <a:lnTo>
                    <a:pt x="287" y="1521"/>
                  </a:lnTo>
                  <a:lnTo>
                    <a:pt x="294" y="1547"/>
                  </a:lnTo>
                  <a:lnTo>
                    <a:pt x="297" y="1557"/>
                  </a:lnTo>
                  <a:lnTo>
                    <a:pt x="301" y="1562"/>
                  </a:lnTo>
                  <a:lnTo>
                    <a:pt x="305" y="1566"/>
                  </a:lnTo>
                  <a:lnTo>
                    <a:pt x="312" y="1569"/>
                  </a:lnTo>
                  <a:lnTo>
                    <a:pt x="319" y="1570"/>
                  </a:lnTo>
                  <a:lnTo>
                    <a:pt x="327" y="1571"/>
                  </a:lnTo>
                  <a:lnTo>
                    <a:pt x="340" y="1570"/>
                  </a:lnTo>
                  <a:lnTo>
                    <a:pt x="345" y="1569"/>
                  </a:lnTo>
                  <a:lnTo>
                    <a:pt x="349" y="1568"/>
                  </a:lnTo>
                  <a:lnTo>
                    <a:pt x="356" y="1560"/>
                  </a:lnTo>
                  <a:lnTo>
                    <a:pt x="365" y="1547"/>
                  </a:lnTo>
                  <a:lnTo>
                    <a:pt x="372" y="1531"/>
                  </a:lnTo>
                  <a:lnTo>
                    <a:pt x="376" y="1518"/>
                  </a:lnTo>
                  <a:lnTo>
                    <a:pt x="383" y="1500"/>
                  </a:lnTo>
                  <a:lnTo>
                    <a:pt x="394" y="1471"/>
                  </a:lnTo>
                  <a:lnTo>
                    <a:pt x="413" y="1428"/>
                  </a:lnTo>
                  <a:lnTo>
                    <a:pt x="416" y="1423"/>
                  </a:lnTo>
                  <a:lnTo>
                    <a:pt x="420" y="1418"/>
                  </a:lnTo>
                  <a:lnTo>
                    <a:pt x="425" y="1415"/>
                  </a:lnTo>
                  <a:lnTo>
                    <a:pt x="429" y="1415"/>
                  </a:lnTo>
                  <a:lnTo>
                    <a:pt x="432" y="1415"/>
                  </a:lnTo>
                  <a:lnTo>
                    <a:pt x="469" y="1428"/>
                  </a:lnTo>
                  <a:lnTo>
                    <a:pt x="522" y="1446"/>
                  </a:lnTo>
                  <a:lnTo>
                    <a:pt x="578" y="1468"/>
                  </a:lnTo>
                  <a:lnTo>
                    <a:pt x="608" y="1478"/>
                  </a:lnTo>
                  <a:lnTo>
                    <a:pt x="621" y="1482"/>
                  </a:lnTo>
                  <a:lnTo>
                    <a:pt x="631" y="1484"/>
                  </a:lnTo>
                  <a:lnTo>
                    <a:pt x="640" y="1484"/>
                  </a:lnTo>
                  <a:lnTo>
                    <a:pt x="650" y="1482"/>
                  </a:lnTo>
                  <a:lnTo>
                    <a:pt x="660" y="1480"/>
                  </a:lnTo>
                  <a:lnTo>
                    <a:pt x="670" y="1476"/>
                  </a:lnTo>
                  <a:lnTo>
                    <a:pt x="691" y="1468"/>
                  </a:lnTo>
                  <a:lnTo>
                    <a:pt x="711" y="1459"/>
                  </a:lnTo>
                  <a:lnTo>
                    <a:pt x="716" y="1455"/>
                  </a:lnTo>
                  <a:lnTo>
                    <a:pt x="722" y="1453"/>
                  </a:lnTo>
                  <a:lnTo>
                    <a:pt x="731" y="1442"/>
                  </a:lnTo>
                  <a:lnTo>
                    <a:pt x="740" y="1432"/>
                  </a:lnTo>
                  <a:lnTo>
                    <a:pt x="749" y="1420"/>
                  </a:lnTo>
                  <a:lnTo>
                    <a:pt x="762" y="1399"/>
                  </a:lnTo>
                  <a:lnTo>
                    <a:pt x="766" y="1390"/>
                  </a:lnTo>
                  <a:lnTo>
                    <a:pt x="776" y="1397"/>
                  </a:lnTo>
                  <a:lnTo>
                    <a:pt x="785" y="1405"/>
                  </a:lnTo>
                  <a:lnTo>
                    <a:pt x="788" y="1407"/>
                  </a:lnTo>
                  <a:lnTo>
                    <a:pt x="790" y="1411"/>
                  </a:lnTo>
                  <a:lnTo>
                    <a:pt x="802" y="1438"/>
                  </a:lnTo>
                  <a:lnTo>
                    <a:pt x="810" y="1459"/>
                  </a:lnTo>
                  <a:lnTo>
                    <a:pt x="812" y="1469"/>
                  </a:lnTo>
                  <a:lnTo>
                    <a:pt x="815" y="1480"/>
                  </a:lnTo>
                  <a:lnTo>
                    <a:pt x="817" y="1490"/>
                  </a:lnTo>
                  <a:lnTo>
                    <a:pt x="822" y="1502"/>
                  </a:lnTo>
                  <a:lnTo>
                    <a:pt x="829" y="1513"/>
                  </a:lnTo>
                  <a:lnTo>
                    <a:pt x="837" y="1524"/>
                  </a:lnTo>
                  <a:lnTo>
                    <a:pt x="846" y="1533"/>
                  </a:lnTo>
                  <a:lnTo>
                    <a:pt x="853" y="1540"/>
                  </a:lnTo>
                  <a:lnTo>
                    <a:pt x="860" y="1546"/>
                  </a:lnTo>
                  <a:lnTo>
                    <a:pt x="866" y="1547"/>
                  </a:lnTo>
                  <a:lnTo>
                    <a:pt x="877" y="1546"/>
                  </a:lnTo>
                  <a:lnTo>
                    <a:pt x="888" y="1542"/>
                  </a:lnTo>
                  <a:lnTo>
                    <a:pt x="894" y="1539"/>
                  </a:lnTo>
                  <a:lnTo>
                    <a:pt x="897" y="1537"/>
                  </a:lnTo>
                  <a:lnTo>
                    <a:pt x="900" y="1533"/>
                  </a:lnTo>
                  <a:lnTo>
                    <a:pt x="901" y="1529"/>
                  </a:lnTo>
                  <a:lnTo>
                    <a:pt x="900" y="1516"/>
                  </a:lnTo>
                  <a:lnTo>
                    <a:pt x="896" y="1495"/>
                  </a:lnTo>
                  <a:lnTo>
                    <a:pt x="892" y="1473"/>
                  </a:lnTo>
                  <a:lnTo>
                    <a:pt x="890" y="1454"/>
                  </a:lnTo>
                  <a:lnTo>
                    <a:pt x="888" y="1436"/>
                  </a:lnTo>
                  <a:lnTo>
                    <a:pt x="887" y="1416"/>
                  </a:lnTo>
                  <a:lnTo>
                    <a:pt x="886" y="1407"/>
                  </a:lnTo>
                  <a:lnTo>
                    <a:pt x="887" y="1399"/>
                  </a:lnTo>
                  <a:lnTo>
                    <a:pt x="888" y="1393"/>
                  </a:lnTo>
                  <a:lnTo>
                    <a:pt x="890" y="1392"/>
                  </a:lnTo>
                  <a:lnTo>
                    <a:pt x="892" y="1390"/>
                  </a:lnTo>
                  <a:lnTo>
                    <a:pt x="900" y="1389"/>
                  </a:lnTo>
                  <a:lnTo>
                    <a:pt x="916" y="1390"/>
                  </a:lnTo>
                  <a:lnTo>
                    <a:pt x="962" y="1396"/>
                  </a:lnTo>
                  <a:lnTo>
                    <a:pt x="1011" y="1402"/>
                  </a:lnTo>
                  <a:lnTo>
                    <a:pt x="1049" y="1409"/>
                  </a:lnTo>
                  <a:lnTo>
                    <a:pt x="1066" y="1411"/>
                  </a:lnTo>
                  <a:lnTo>
                    <a:pt x="1086" y="1412"/>
                  </a:lnTo>
                  <a:lnTo>
                    <a:pt x="1138" y="1415"/>
                  </a:lnTo>
                  <a:lnTo>
                    <a:pt x="1186" y="1415"/>
                  </a:lnTo>
                  <a:lnTo>
                    <a:pt x="1216" y="1415"/>
                  </a:lnTo>
                  <a:lnTo>
                    <a:pt x="1223" y="1412"/>
                  </a:lnTo>
                  <a:lnTo>
                    <a:pt x="1231" y="1409"/>
                  </a:lnTo>
                  <a:lnTo>
                    <a:pt x="1240" y="1402"/>
                  </a:lnTo>
                  <a:lnTo>
                    <a:pt x="1248" y="1396"/>
                  </a:lnTo>
                  <a:lnTo>
                    <a:pt x="1254" y="1388"/>
                  </a:lnTo>
                  <a:lnTo>
                    <a:pt x="1261" y="1381"/>
                  </a:lnTo>
                  <a:lnTo>
                    <a:pt x="1266" y="1374"/>
                  </a:lnTo>
                  <a:lnTo>
                    <a:pt x="1269" y="1368"/>
                  </a:lnTo>
                  <a:lnTo>
                    <a:pt x="1270" y="1357"/>
                  </a:lnTo>
                  <a:lnTo>
                    <a:pt x="1271" y="1343"/>
                  </a:lnTo>
                  <a:lnTo>
                    <a:pt x="1270" y="1330"/>
                  </a:lnTo>
                  <a:lnTo>
                    <a:pt x="1269" y="1319"/>
                  </a:lnTo>
                  <a:close/>
                  <a:moveTo>
                    <a:pt x="953" y="1247"/>
                  </a:moveTo>
                  <a:lnTo>
                    <a:pt x="953" y="1247"/>
                  </a:lnTo>
                  <a:lnTo>
                    <a:pt x="934" y="1247"/>
                  </a:lnTo>
                  <a:lnTo>
                    <a:pt x="906" y="1243"/>
                  </a:lnTo>
                  <a:lnTo>
                    <a:pt x="879" y="1240"/>
                  </a:lnTo>
                  <a:lnTo>
                    <a:pt x="869" y="1240"/>
                  </a:lnTo>
                  <a:lnTo>
                    <a:pt x="860" y="1240"/>
                  </a:lnTo>
                  <a:lnTo>
                    <a:pt x="896" y="1163"/>
                  </a:lnTo>
                  <a:lnTo>
                    <a:pt x="900" y="1154"/>
                  </a:lnTo>
                  <a:lnTo>
                    <a:pt x="903" y="1151"/>
                  </a:lnTo>
                  <a:lnTo>
                    <a:pt x="906" y="1149"/>
                  </a:lnTo>
                  <a:lnTo>
                    <a:pt x="910" y="1147"/>
                  </a:lnTo>
                  <a:lnTo>
                    <a:pt x="914" y="1149"/>
                  </a:lnTo>
                  <a:lnTo>
                    <a:pt x="918" y="1151"/>
                  </a:lnTo>
                  <a:lnTo>
                    <a:pt x="922" y="1158"/>
                  </a:lnTo>
                  <a:lnTo>
                    <a:pt x="935" y="1176"/>
                  </a:lnTo>
                  <a:lnTo>
                    <a:pt x="954" y="1200"/>
                  </a:lnTo>
                  <a:lnTo>
                    <a:pt x="981" y="1234"/>
                  </a:lnTo>
                  <a:lnTo>
                    <a:pt x="983" y="1237"/>
                  </a:lnTo>
                  <a:lnTo>
                    <a:pt x="983" y="1239"/>
                  </a:lnTo>
                  <a:lnTo>
                    <a:pt x="980" y="1242"/>
                  </a:lnTo>
                  <a:lnTo>
                    <a:pt x="976" y="1243"/>
                  </a:lnTo>
                  <a:lnTo>
                    <a:pt x="966" y="1246"/>
                  </a:lnTo>
                  <a:lnTo>
                    <a:pt x="953" y="1247"/>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grpSp>
        <p:nvGrpSpPr>
          <p:cNvPr id="45" name="组合 44"/>
          <p:cNvGrpSpPr/>
          <p:nvPr/>
        </p:nvGrpSpPr>
        <p:grpSpPr bwMode="auto">
          <a:xfrm>
            <a:off x="5461000" y="1265238"/>
            <a:ext cx="1244600" cy="1422400"/>
            <a:chOff x="0" y="0"/>
            <a:chExt cx="5197475" cy="5940425"/>
          </a:xfrm>
        </p:grpSpPr>
        <p:sp>
          <p:nvSpPr>
            <p:cNvPr id="46" name="Freeform 116"/>
            <p:cNvSpPr/>
            <p:nvPr/>
          </p:nvSpPr>
          <p:spPr bwMode="auto">
            <a:xfrm>
              <a:off x="0" y="5099050"/>
              <a:ext cx="890588" cy="841375"/>
            </a:xfrm>
            <a:custGeom>
              <a:avLst/>
              <a:gdLst>
                <a:gd name="T0" fmla="*/ 0 w 237"/>
                <a:gd name="T1" fmla="*/ 2147483647 h 224"/>
                <a:gd name="T2" fmla="*/ 2147483647 w 237"/>
                <a:gd name="T3" fmla="*/ 2147483647 h 224"/>
                <a:gd name="T4" fmla="*/ 2147483647 w 237"/>
                <a:gd name="T5" fmla="*/ 0 h 224"/>
                <a:gd name="T6" fmla="*/ 2147483647 w 237"/>
                <a:gd name="T7" fmla="*/ 2147483647 h 224"/>
                <a:gd name="T8" fmla="*/ 2147483647 w 237"/>
                <a:gd name="T9" fmla="*/ 2147483647 h 224"/>
                <a:gd name="T10" fmla="*/ 2147483647 w 237"/>
                <a:gd name="T11" fmla="*/ 2147483647 h 224"/>
                <a:gd name="T12" fmla="*/ 2147483647 w 237"/>
                <a:gd name="T13" fmla="*/ 2147483647 h 224"/>
                <a:gd name="T14" fmla="*/ 2147483647 w 237"/>
                <a:gd name="T15" fmla="*/ 2147483647 h 224"/>
                <a:gd name="T16" fmla="*/ 2147483647 w 237"/>
                <a:gd name="T17" fmla="*/ 2147483647 h 224"/>
                <a:gd name="T18" fmla="*/ 2147483647 w 237"/>
                <a:gd name="T19" fmla="*/ 2147483647 h 224"/>
                <a:gd name="T20" fmla="*/ 2147483647 w 237"/>
                <a:gd name="T21" fmla="*/ 2147483647 h 224"/>
                <a:gd name="T22" fmla="*/ 0 w 237"/>
                <a:gd name="T23" fmla="*/ 2147483647 h 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37" h="224">
                  <a:moveTo>
                    <a:pt x="0" y="48"/>
                  </a:moveTo>
                  <a:cubicBezTo>
                    <a:pt x="0" y="48"/>
                    <a:pt x="11" y="33"/>
                    <a:pt x="22" y="31"/>
                  </a:cubicBezTo>
                  <a:cubicBezTo>
                    <a:pt x="22" y="31"/>
                    <a:pt x="55" y="4"/>
                    <a:pt x="75" y="0"/>
                  </a:cubicBezTo>
                  <a:cubicBezTo>
                    <a:pt x="75" y="0"/>
                    <a:pt x="155" y="76"/>
                    <a:pt x="170" y="101"/>
                  </a:cubicBezTo>
                  <a:cubicBezTo>
                    <a:pt x="170" y="142"/>
                    <a:pt x="170" y="142"/>
                    <a:pt x="170" y="142"/>
                  </a:cubicBezTo>
                  <a:cubicBezTo>
                    <a:pt x="170" y="142"/>
                    <a:pt x="237" y="162"/>
                    <a:pt x="237" y="182"/>
                  </a:cubicBezTo>
                  <a:cubicBezTo>
                    <a:pt x="237" y="202"/>
                    <a:pt x="237" y="202"/>
                    <a:pt x="237" y="202"/>
                  </a:cubicBezTo>
                  <a:cubicBezTo>
                    <a:pt x="237" y="202"/>
                    <a:pt x="165" y="224"/>
                    <a:pt x="118" y="202"/>
                  </a:cubicBezTo>
                  <a:cubicBezTo>
                    <a:pt x="118" y="202"/>
                    <a:pt x="99" y="195"/>
                    <a:pt x="86" y="142"/>
                  </a:cubicBezTo>
                  <a:cubicBezTo>
                    <a:pt x="86" y="142"/>
                    <a:pt x="84" y="127"/>
                    <a:pt x="66" y="118"/>
                  </a:cubicBezTo>
                  <a:cubicBezTo>
                    <a:pt x="51" y="129"/>
                    <a:pt x="51" y="129"/>
                    <a:pt x="51" y="129"/>
                  </a:cubicBezTo>
                  <a:cubicBezTo>
                    <a:pt x="51" y="129"/>
                    <a:pt x="7" y="92"/>
                    <a:pt x="0" y="48"/>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7" name="Freeform 117"/>
            <p:cNvSpPr/>
            <p:nvPr/>
          </p:nvSpPr>
          <p:spPr bwMode="auto">
            <a:xfrm>
              <a:off x="280988" y="2097087"/>
              <a:ext cx="1804988" cy="3422650"/>
            </a:xfrm>
            <a:custGeom>
              <a:avLst/>
              <a:gdLst>
                <a:gd name="T0" fmla="*/ 0 w 480"/>
                <a:gd name="T1" fmla="*/ 2147483647 h 911"/>
                <a:gd name="T2" fmla="*/ 2147483647 w 480"/>
                <a:gd name="T3" fmla="*/ 2147483647 h 911"/>
                <a:gd name="T4" fmla="*/ 2147483647 w 480"/>
                <a:gd name="T5" fmla="*/ 2147483647 h 911"/>
                <a:gd name="T6" fmla="*/ 2147483647 w 480"/>
                <a:gd name="T7" fmla="*/ 2147483647 h 911"/>
                <a:gd name="T8" fmla="*/ 2147483647 w 480"/>
                <a:gd name="T9" fmla="*/ 2147483647 h 911"/>
                <a:gd name="T10" fmla="*/ 2147483647 w 480"/>
                <a:gd name="T11" fmla="*/ 2147483647 h 911"/>
                <a:gd name="T12" fmla="*/ 2147483647 w 480"/>
                <a:gd name="T13" fmla="*/ 2147483647 h 911"/>
                <a:gd name="T14" fmla="*/ 2147483647 w 480"/>
                <a:gd name="T15" fmla="*/ 2147483647 h 911"/>
                <a:gd name="T16" fmla="*/ 2147483647 w 480"/>
                <a:gd name="T17" fmla="*/ 2147483647 h 911"/>
                <a:gd name="T18" fmla="*/ 2147483647 w 480"/>
                <a:gd name="T19" fmla="*/ 2147483647 h 911"/>
                <a:gd name="T20" fmla="*/ 2147483647 w 480"/>
                <a:gd name="T21" fmla="*/ 2147483647 h 911"/>
                <a:gd name="T22" fmla="*/ 2147483647 w 480"/>
                <a:gd name="T23" fmla="*/ 2147483647 h 911"/>
                <a:gd name="T24" fmla="*/ 2147483647 w 480"/>
                <a:gd name="T25" fmla="*/ 2147483647 h 911"/>
                <a:gd name="T26" fmla="*/ 0 w 480"/>
                <a:gd name="T27" fmla="*/ 2147483647 h 91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80" h="911">
                  <a:moveTo>
                    <a:pt x="0" y="799"/>
                  </a:moveTo>
                  <a:cubicBezTo>
                    <a:pt x="0" y="799"/>
                    <a:pt x="17" y="781"/>
                    <a:pt x="26" y="781"/>
                  </a:cubicBezTo>
                  <a:cubicBezTo>
                    <a:pt x="26" y="761"/>
                    <a:pt x="26" y="761"/>
                    <a:pt x="26" y="761"/>
                  </a:cubicBezTo>
                  <a:cubicBezTo>
                    <a:pt x="26" y="761"/>
                    <a:pt x="35" y="770"/>
                    <a:pt x="41" y="761"/>
                  </a:cubicBezTo>
                  <a:cubicBezTo>
                    <a:pt x="46" y="751"/>
                    <a:pt x="57" y="706"/>
                    <a:pt x="66" y="704"/>
                  </a:cubicBezTo>
                  <a:cubicBezTo>
                    <a:pt x="76" y="702"/>
                    <a:pt x="166" y="551"/>
                    <a:pt x="210" y="527"/>
                  </a:cubicBezTo>
                  <a:cubicBezTo>
                    <a:pt x="254" y="504"/>
                    <a:pt x="263" y="443"/>
                    <a:pt x="263" y="434"/>
                  </a:cubicBezTo>
                  <a:cubicBezTo>
                    <a:pt x="263" y="424"/>
                    <a:pt x="248" y="228"/>
                    <a:pt x="237" y="204"/>
                  </a:cubicBezTo>
                  <a:cubicBezTo>
                    <a:pt x="226" y="180"/>
                    <a:pt x="156" y="63"/>
                    <a:pt x="206" y="31"/>
                  </a:cubicBezTo>
                  <a:cubicBezTo>
                    <a:pt x="256" y="0"/>
                    <a:pt x="480" y="243"/>
                    <a:pt x="480" y="243"/>
                  </a:cubicBezTo>
                  <a:cubicBezTo>
                    <a:pt x="480" y="243"/>
                    <a:pt x="438" y="394"/>
                    <a:pt x="426" y="414"/>
                  </a:cubicBezTo>
                  <a:cubicBezTo>
                    <a:pt x="415" y="434"/>
                    <a:pt x="370" y="557"/>
                    <a:pt x="359" y="568"/>
                  </a:cubicBezTo>
                  <a:cubicBezTo>
                    <a:pt x="348" y="579"/>
                    <a:pt x="186" y="851"/>
                    <a:pt x="136" y="909"/>
                  </a:cubicBezTo>
                  <a:cubicBezTo>
                    <a:pt x="136" y="909"/>
                    <a:pt x="48" y="911"/>
                    <a:pt x="0" y="799"/>
                  </a:cubicBezTo>
                  <a:close/>
                </a:path>
              </a:pathLst>
            </a:custGeom>
            <a:solidFill>
              <a:srgbClr val="262423"/>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8" name="Freeform 118"/>
            <p:cNvSpPr/>
            <p:nvPr/>
          </p:nvSpPr>
          <p:spPr bwMode="auto">
            <a:xfrm>
              <a:off x="280988" y="3260725"/>
              <a:ext cx="1492250" cy="2133600"/>
            </a:xfrm>
            <a:custGeom>
              <a:avLst/>
              <a:gdLst>
                <a:gd name="T0" fmla="*/ 2147483647 w 397"/>
                <a:gd name="T1" fmla="*/ 2147483647 h 568"/>
                <a:gd name="T2" fmla="*/ 2147483647 w 397"/>
                <a:gd name="T3" fmla="*/ 2147483647 h 568"/>
                <a:gd name="T4" fmla="*/ 2147483647 w 397"/>
                <a:gd name="T5" fmla="*/ 2147483647 h 568"/>
                <a:gd name="T6" fmla="*/ 2147483647 w 397"/>
                <a:gd name="T7" fmla="*/ 2147483647 h 568"/>
                <a:gd name="T8" fmla="*/ 2147483647 w 397"/>
                <a:gd name="T9" fmla="*/ 2147483647 h 568"/>
                <a:gd name="T10" fmla="*/ 2147483647 w 397"/>
                <a:gd name="T11" fmla="*/ 2147483647 h 568"/>
                <a:gd name="T12" fmla="*/ 2147483647 w 397"/>
                <a:gd name="T13" fmla="*/ 2147483647 h 568"/>
                <a:gd name="T14" fmla="*/ 2147483647 w 397"/>
                <a:gd name="T15" fmla="*/ 2147483647 h 568"/>
                <a:gd name="T16" fmla="*/ 2147483647 w 397"/>
                <a:gd name="T17" fmla="*/ 2147483647 h 568"/>
                <a:gd name="T18" fmla="*/ 0 w 397"/>
                <a:gd name="T19" fmla="*/ 2147483647 h 568"/>
                <a:gd name="T20" fmla="*/ 2147483647 w 397"/>
                <a:gd name="T21" fmla="*/ 2147483647 h 568"/>
                <a:gd name="T22" fmla="*/ 2147483647 w 397"/>
                <a:gd name="T23" fmla="*/ 2147483647 h 568"/>
                <a:gd name="T24" fmla="*/ 2147483647 w 397"/>
                <a:gd name="T25" fmla="*/ 2147483647 h 568"/>
                <a:gd name="T26" fmla="*/ 2147483647 w 397"/>
                <a:gd name="T27" fmla="*/ 2147483647 h 568"/>
                <a:gd name="T28" fmla="*/ 2147483647 w 397"/>
                <a:gd name="T29" fmla="*/ 2147483647 h 568"/>
                <a:gd name="T30" fmla="*/ 2147483647 w 397"/>
                <a:gd name="T31" fmla="*/ 2147483647 h 568"/>
                <a:gd name="T32" fmla="*/ 2147483647 w 397"/>
                <a:gd name="T33" fmla="*/ 2147483647 h 568"/>
                <a:gd name="T34" fmla="*/ 2147483647 w 397"/>
                <a:gd name="T35" fmla="*/ 2147483647 h 568"/>
                <a:gd name="T36" fmla="*/ 2147483647 w 397"/>
                <a:gd name="T37" fmla="*/ 2147483647 h 568"/>
                <a:gd name="T38" fmla="*/ 2147483647 w 397"/>
                <a:gd name="T39" fmla="*/ 2147483647 h 568"/>
                <a:gd name="T40" fmla="*/ 2147483647 w 397"/>
                <a:gd name="T41" fmla="*/ 2147483647 h 56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397" h="568">
                  <a:moveTo>
                    <a:pt x="289" y="103"/>
                  </a:moveTo>
                  <a:cubicBezTo>
                    <a:pt x="289" y="103"/>
                    <a:pt x="350" y="28"/>
                    <a:pt x="365" y="1"/>
                  </a:cubicBezTo>
                  <a:cubicBezTo>
                    <a:pt x="365" y="1"/>
                    <a:pt x="300" y="51"/>
                    <a:pt x="259" y="74"/>
                  </a:cubicBezTo>
                  <a:cubicBezTo>
                    <a:pt x="262" y="101"/>
                    <a:pt x="263" y="121"/>
                    <a:pt x="263" y="124"/>
                  </a:cubicBezTo>
                  <a:cubicBezTo>
                    <a:pt x="263" y="133"/>
                    <a:pt x="254" y="194"/>
                    <a:pt x="210" y="217"/>
                  </a:cubicBezTo>
                  <a:cubicBezTo>
                    <a:pt x="166" y="241"/>
                    <a:pt x="76" y="392"/>
                    <a:pt x="66" y="394"/>
                  </a:cubicBezTo>
                  <a:cubicBezTo>
                    <a:pt x="57" y="396"/>
                    <a:pt x="46" y="441"/>
                    <a:pt x="41" y="451"/>
                  </a:cubicBezTo>
                  <a:cubicBezTo>
                    <a:pt x="35" y="460"/>
                    <a:pt x="26" y="451"/>
                    <a:pt x="26" y="451"/>
                  </a:cubicBezTo>
                  <a:cubicBezTo>
                    <a:pt x="26" y="471"/>
                    <a:pt x="26" y="471"/>
                    <a:pt x="26" y="471"/>
                  </a:cubicBezTo>
                  <a:cubicBezTo>
                    <a:pt x="17" y="471"/>
                    <a:pt x="0" y="489"/>
                    <a:pt x="0" y="489"/>
                  </a:cubicBezTo>
                  <a:cubicBezTo>
                    <a:pt x="16" y="527"/>
                    <a:pt x="37" y="551"/>
                    <a:pt x="57" y="568"/>
                  </a:cubicBezTo>
                  <a:cubicBezTo>
                    <a:pt x="73" y="555"/>
                    <a:pt x="90" y="542"/>
                    <a:pt x="94" y="543"/>
                  </a:cubicBezTo>
                  <a:cubicBezTo>
                    <a:pt x="104" y="545"/>
                    <a:pt x="85" y="541"/>
                    <a:pt x="85" y="541"/>
                  </a:cubicBezTo>
                  <a:cubicBezTo>
                    <a:pt x="52" y="476"/>
                    <a:pt x="52" y="476"/>
                    <a:pt x="52" y="476"/>
                  </a:cubicBezTo>
                  <a:cubicBezTo>
                    <a:pt x="52" y="476"/>
                    <a:pt x="102" y="515"/>
                    <a:pt x="122" y="506"/>
                  </a:cubicBezTo>
                  <a:cubicBezTo>
                    <a:pt x="94" y="425"/>
                    <a:pt x="94" y="425"/>
                    <a:pt x="94" y="425"/>
                  </a:cubicBezTo>
                  <a:cubicBezTo>
                    <a:pt x="94" y="425"/>
                    <a:pt x="142" y="478"/>
                    <a:pt x="162" y="461"/>
                  </a:cubicBezTo>
                  <a:cubicBezTo>
                    <a:pt x="182" y="445"/>
                    <a:pt x="135" y="357"/>
                    <a:pt x="135" y="357"/>
                  </a:cubicBezTo>
                  <a:cubicBezTo>
                    <a:pt x="135" y="357"/>
                    <a:pt x="219" y="304"/>
                    <a:pt x="251" y="264"/>
                  </a:cubicBezTo>
                  <a:cubicBezTo>
                    <a:pt x="284" y="224"/>
                    <a:pt x="381" y="44"/>
                    <a:pt x="389" y="22"/>
                  </a:cubicBezTo>
                  <a:cubicBezTo>
                    <a:pt x="397" y="0"/>
                    <a:pt x="289" y="103"/>
                    <a:pt x="289" y="103"/>
                  </a:cubicBezTo>
                  <a:close/>
                </a:path>
              </a:pathLst>
            </a:custGeom>
            <a:solidFill>
              <a:srgbClr val="4C494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49" name="Freeform 119"/>
            <p:cNvSpPr/>
            <p:nvPr/>
          </p:nvSpPr>
          <p:spPr bwMode="auto">
            <a:xfrm>
              <a:off x="1077913" y="2667000"/>
              <a:ext cx="184150" cy="604838"/>
            </a:xfrm>
            <a:custGeom>
              <a:avLst/>
              <a:gdLst>
                <a:gd name="T0" fmla="*/ 2147483647 w 49"/>
                <a:gd name="T1" fmla="*/ 2147483647 h 161"/>
                <a:gd name="T2" fmla="*/ 2147483647 w 49"/>
                <a:gd name="T3" fmla="*/ 2147483647 h 161"/>
                <a:gd name="T4" fmla="*/ 2147483647 w 49"/>
                <a:gd name="T5" fmla="*/ 2147483647 h 161"/>
                <a:gd name="T6" fmla="*/ 2147483647 w 49"/>
                <a:gd name="T7" fmla="*/ 2147483647 h 161"/>
                <a:gd name="T8" fmla="*/ 0 w 49"/>
                <a:gd name="T9" fmla="*/ 0 h 161"/>
                <a:gd name="T10" fmla="*/ 2147483647 w 49"/>
                <a:gd name="T11" fmla="*/ 2147483647 h 16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61">
                  <a:moveTo>
                    <a:pt x="25" y="52"/>
                  </a:moveTo>
                  <a:cubicBezTo>
                    <a:pt x="30" y="63"/>
                    <a:pt x="36" y="112"/>
                    <a:pt x="41" y="161"/>
                  </a:cubicBezTo>
                  <a:cubicBezTo>
                    <a:pt x="46" y="140"/>
                    <a:pt x="49" y="120"/>
                    <a:pt x="49" y="108"/>
                  </a:cubicBezTo>
                  <a:cubicBezTo>
                    <a:pt x="49" y="70"/>
                    <a:pt x="38" y="15"/>
                    <a:pt x="38" y="15"/>
                  </a:cubicBezTo>
                  <a:cubicBezTo>
                    <a:pt x="38" y="15"/>
                    <a:pt x="21" y="5"/>
                    <a:pt x="0" y="0"/>
                  </a:cubicBezTo>
                  <a:cubicBezTo>
                    <a:pt x="10" y="24"/>
                    <a:pt x="21" y="44"/>
                    <a:pt x="25" y="52"/>
                  </a:cubicBezTo>
                  <a:close/>
                </a:path>
              </a:pathLst>
            </a:custGeom>
            <a:solidFill>
              <a:srgbClr val="4C494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0" name="Freeform 120"/>
            <p:cNvSpPr/>
            <p:nvPr/>
          </p:nvSpPr>
          <p:spPr bwMode="auto">
            <a:xfrm>
              <a:off x="4175125" y="596900"/>
              <a:ext cx="1022350" cy="1473200"/>
            </a:xfrm>
            <a:custGeom>
              <a:avLst/>
              <a:gdLst>
                <a:gd name="T0" fmla="*/ 0 w 272"/>
                <a:gd name="T1" fmla="*/ 2147483647 h 392"/>
                <a:gd name="T2" fmla="*/ 2147483647 w 272"/>
                <a:gd name="T3" fmla="*/ 2147483647 h 392"/>
                <a:gd name="T4" fmla="*/ 2147483647 w 272"/>
                <a:gd name="T5" fmla="*/ 2147483647 h 392"/>
                <a:gd name="T6" fmla="*/ 2147483647 w 272"/>
                <a:gd name="T7" fmla="*/ 2147483647 h 392"/>
                <a:gd name="T8" fmla="*/ 2147483647 w 272"/>
                <a:gd name="T9" fmla="*/ 2147483647 h 392"/>
                <a:gd name="T10" fmla="*/ 2147483647 w 272"/>
                <a:gd name="T11" fmla="*/ 2147483647 h 392"/>
                <a:gd name="T12" fmla="*/ 2147483647 w 272"/>
                <a:gd name="T13" fmla="*/ 2147483647 h 392"/>
                <a:gd name="T14" fmla="*/ 2147483647 w 272"/>
                <a:gd name="T15" fmla="*/ 2147483647 h 392"/>
                <a:gd name="T16" fmla="*/ 2147483647 w 272"/>
                <a:gd name="T17" fmla="*/ 2147483647 h 392"/>
                <a:gd name="T18" fmla="*/ 2147483647 w 272"/>
                <a:gd name="T19" fmla="*/ 2147483647 h 392"/>
                <a:gd name="T20" fmla="*/ 2147483647 w 272"/>
                <a:gd name="T21" fmla="*/ 2147483647 h 392"/>
                <a:gd name="T22" fmla="*/ 2147483647 w 272"/>
                <a:gd name="T23" fmla="*/ 2147483647 h 392"/>
                <a:gd name="T24" fmla="*/ 2147483647 w 272"/>
                <a:gd name="T25" fmla="*/ 2147483647 h 392"/>
                <a:gd name="T26" fmla="*/ 2147483647 w 272"/>
                <a:gd name="T27" fmla="*/ 2147483647 h 392"/>
                <a:gd name="T28" fmla="*/ 2147483647 w 272"/>
                <a:gd name="T29" fmla="*/ 2147483647 h 392"/>
                <a:gd name="T30" fmla="*/ 2147483647 w 272"/>
                <a:gd name="T31" fmla="*/ 2147483647 h 392"/>
                <a:gd name="T32" fmla="*/ 2147483647 w 272"/>
                <a:gd name="T33" fmla="*/ 2147483647 h 392"/>
                <a:gd name="T34" fmla="*/ 2147483647 w 272"/>
                <a:gd name="T35" fmla="*/ 2147483647 h 392"/>
                <a:gd name="T36" fmla="*/ 2147483647 w 272"/>
                <a:gd name="T37" fmla="*/ 2147483647 h 392"/>
                <a:gd name="T38" fmla="*/ 2147483647 w 272"/>
                <a:gd name="T39" fmla="*/ 2147483647 h 392"/>
                <a:gd name="T40" fmla="*/ 2147483647 w 272"/>
                <a:gd name="T41" fmla="*/ 2147483647 h 392"/>
                <a:gd name="T42" fmla="*/ 2147483647 w 272"/>
                <a:gd name="T43" fmla="*/ 2147483647 h 392"/>
                <a:gd name="T44" fmla="*/ 2147483647 w 272"/>
                <a:gd name="T45" fmla="*/ 2147483647 h 392"/>
                <a:gd name="T46" fmla="*/ 2147483647 w 272"/>
                <a:gd name="T47" fmla="*/ 2147483647 h 392"/>
                <a:gd name="T48" fmla="*/ 2147483647 w 272"/>
                <a:gd name="T49" fmla="*/ 2147483647 h 392"/>
                <a:gd name="T50" fmla="*/ 2147483647 w 272"/>
                <a:gd name="T51" fmla="*/ 2147483647 h 392"/>
                <a:gd name="T52" fmla="*/ 2147483647 w 272"/>
                <a:gd name="T53" fmla="*/ 2147483647 h 392"/>
                <a:gd name="T54" fmla="*/ 2147483647 w 272"/>
                <a:gd name="T55" fmla="*/ 2147483647 h 392"/>
                <a:gd name="T56" fmla="*/ 2147483647 w 272"/>
                <a:gd name="T57" fmla="*/ 2147483647 h 392"/>
                <a:gd name="T58" fmla="*/ 0 w 272"/>
                <a:gd name="T59" fmla="*/ 2147483647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72" h="392">
                  <a:moveTo>
                    <a:pt x="0" y="357"/>
                  </a:moveTo>
                  <a:cubicBezTo>
                    <a:pt x="0" y="357"/>
                    <a:pt x="23" y="392"/>
                    <a:pt x="68" y="383"/>
                  </a:cubicBezTo>
                  <a:cubicBezTo>
                    <a:pt x="68" y="383"/>
                    <a:pt x="234" y="253"/>
                    <a:pt x="239" y="209"/>
                  </a:cubicBezTo>
                  <a:cubicBezTo>
                    <a:pt x="239" y="209"/>
                    <a:pt x="263" y="138"/>
                    <a:pt x="258" y="103"/>
                  </a:cubicBezTo>
                  <a:cubicBezTo>
                    <a:pt x="258" y="103"/>
                    <a:pt x="272" y="34"/>
                    <a:pt x="267" y="30"/>
                  </a:cubicBezTo>
                  <a:cubicBezTo>
                    <a:pt x="261" y="26"/>
                    <a:pt x="261" y="26"/>
                    <a:pt x="261" y="26"/>
                  </a:cubicBezTo>
                  <a:cubicBezTo>
                    <a:pt x="261" y="26"/>
                    <a:pt x="245" y="73"/>
                    <a:pt x="241" y="87"/>
                  </a:cubicBezTo>
                  <a:cubicBezTo>
                    <a:pt x="234" y="87"/>
                    <a:pt x="234" y="87"/>
                    <a:pt x="234" y="87"/>
                  </a:cubicBezTo>
                  <a:cubicBezTo>
                    <a:pt x="234" y="43"/>
                    <a:pt x="234" y="43"/>
                    <a:pt x="234" y="43"/>
                  </a:cubicBezTo>
                  <a:cubicBezTo>
                    <a:pt x="234" y="43"/>
                    <a:pt x="243" y="17"/>
                    <a:pt x="237" y="13"/>
                  </a:cubicBezTo>
                  <a:cubicBezTo>
                    <a:pt x="232" y="10"/>
                    <a:pt x="223" y="13"/>
                    <a:pt x="223" y="13"/>
                  </a:cubicBezTo>
                  <a:cubicBezTo>
                    <a:pt x="213" y="48"/>
                    <a:pt x="213" y="48"/>
                    <a:pt x="213" y="48"/>
                  </a:cubicBezTo>
                  <a:cubicBezTo>
                    <a:pt x="213" y="48"/>
                    <a:pt x="217" y="89"/>
                    <a:pt x="213" y="87"/>
                  </a:cubicBezTo>
                  <a:cubicBezTo>
                    <a:pt x="210" y="85"/>
                    <a:pt x="202" y="57"/>
                    <a:pt x="202" y="57"/>
                  </a:cubicBezTo>
                  <a:cubicBezTo>
                    <a:pt x="202" y="57"/>
                    <a:pt x="217" y="8"/>
                    <a:pt x="212" y="4"/>
                  </a:cubicBezTo>
                  <a:cubicBezTo>
                    <a:pt x="206" y="0"/>
                    <a:pt x="193" y="6"/>
                    <a:pt x="186" y="57"/>
                  </a:cubicBezTo>
                  <a:cubicBezTo>
                    <a:pt x="188" y="87"/>
                    <a:pt x="188" y="87"/>
                    <a:pt x="188" y="87"/>
                  </a:cubicBezTo>
                  <a:cubicBezTo>
                    <a:pt x="177" y="68"/>
                    <a:pt x="177" y="68"/>
                    <a:pt x="177" y="68"/>
                  </a:cubicBezTo>
                  <a:cubicBezTo>
                    <a:pt x="177" y="68"/>
                    <a:pt x="182" y="19"/>
                    <a:pt x="173" y="19"/>
                  </a:cubicBezTo>
                  <a:cubicBezTo>
                    <a:pt x="164" y="19"/>
                    <a:pt x="155" y="48"/>
                    <a:pt x="155" y="80"/>
                  </a:cubicBezTo>
                  <a:cubicBezTo>
                    <a:pt x="155" y="80"/>
                    <a:pt x="162" y="101"/>
                    <a:pt x="164" y="109"/>
                  </a:cubicBezTo>
                  <a:cubicBezTo>
                    <a:pt x="166" y="116"/>
                    <a:pt x="166" y="116"/>
                    <a:pt x="166" y="116"/>
                  </a:cubicBezTo>
                  <a:cubicBezTo>
                    <a:pt x="166" y="116"/>
                    <a:pt x="167" y="142"/>
                    <a:pt x="158" y="147"/>
                  </a:cubicBezTo>
                  <a:cubicBezTo>
                    <a:pt x="158" y="147"/>
                    <a:pt x="125" y="109"/>
                    <a:pt x="114" y="116"/>
                  </a:cubicBezTo>
                  <a:cubicBezTo>
                    <a:pt x="114" y="116"/>
                    <a:pt x="108" y="127"/>
                    <a:pt x="134" y="151"/>
                  </a:cubicBezTo>
                  <a:cubicBezTo>
                    <a:pt x="134" y="151"/>
                    <a:pt x="153" y="186"/>
                    <a:pt x="179" y="186"/>
                  </a:cubicBezTo>
                  <a:cubicBezTo>
                    <a:pt x="171" y="194"/>
                    <a:pt x="171" y="194"/>
                    <a:pt x="171" y="194"/>
                  </a:cubicBezTo>
                  <a:cubicBezTo>
                    <a:pt x="171" y="194"/>
                    <a:pt x="133" y="236"/>
                    <a:pt x="111" y="247"/>
                  </a:cubicBezTo>
                  <a:cubicBezTo>
                    <a:pt x="89" y="258"/>
                    <a:pt x="41" y="267"/>
                    <a:pt x="32" y="274"/>
                  </a:cubicBezTo>
                  <a:cubicBezTo>
                    <a:pt x="22" y="282"/>
                    <a:pt x="0" y="357"/>
                    <a:pt x="0" y="357"/>
                  </a:cubicBezTo>
                  <a:close/>
                </a:path>
              </a:pathLst>
            </a:custGeom>
            <a:solidFill>
              <a:srgbClr val="F8C293"/>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 name="Freeform 121"/>
            <p:cNvSpPr/>
            <p:nvPr/>
          </p:nvSpPr>
          <p:spPr bwMode="auto">
            <a:xfrm>
              <a:off x="322263" y="274637"/>
              <a:ext cx="1270000" cy="1525588"/>
            </a:xfrm>
            <a:custGeom>
              <a:avLst/>
              <a:gdLst>
                <a:gd name="T0" fmla="*/ 2147483647 w 338"/>
                <a:gd name="T1" fmla="*/ 2147483647 h 406"/>
                <a:gd name="T2" fmla="*/ 2147483647 w 338"/>
                <a:gd name="T3" fmla="*/ 2147483647 h 406"/>
                <a:gd name="T4" fmla="*/ 2147483647 w 338"/>
                <a:gd name="T5" fmla="*/ 2147483647 h 406"/>
                <a:gd name="T6" fmla="*/ 2147483647 w 338"/>
                <a:gd name="T7" fmla="*/ 0 h 406"/>
                <a:gd name="T8" fmla="*/ 2147483647 w 338"/>
                <a:gd name="T9" fmla="*/ 2147483647 h 406"/>
                <a:gd name="T10" fmla="*/ 2147483647 w 338"/>
                <a:gd name="T11" fmla="*/ 2147483647 h 406"/>
                <a:gd name="T12" fmla="*/ 2147483647 w 338"/>
                <a:gd name="T13" fmla="*/ 2147483647 h 406"/>
                <a:gd name="T14" fmla="*/ 2147483647 w 338"/>
                <a:gd name="T15" fmla="*/ 2147483647 h 406"/>
                <a:gd name="T16" fmla="*/ 2147483647 w 338"/>
                <a:gd name="T17" fmla="*/ 2147483647 h 406"/>
                <a:gd name="T18" fmla="*/ 2147483647 w 338"/>
                <a:gd name="T19" fmla="*/ 2147483647 h 406"/>
                <a:gd name="T20" fmla="*/ 2147483647 w 338"/>
                <a:gd name="T21" fmla="*/ 2147483647 h 406"/>
                <a:gd name="T22" fmla="*/ 2147483647 w 338"/>
                <a:gd name="T23" fmla="*/ 2147483647 h 406"/>
                <a:gd name="T24" fmla="*/ 2147483647 w 338"/>
                <a:gd name="T25" fmla="*/ 2147483647 h 406"/>
                <a:gd name="T26" fmla="*/ 2147483647 w 338"/>
                <a:gd name="T27" fmla="*/ 2147483647 h 406"/>
                <a:gd name="T28" fmla="*/ 2147483647 w 338"/>
                <a:gd name="T29" fmla="*/ 2147483647 h 406"/>
                <a:gd name="T30" fmla="*/ 2147483647 w 338"/>
                <a:gd name="T31" fmla="*/ 2147483647 h 406"/>
                <a:gd name="T32" fmla="*/ 2147483647 w 338"/>
                <a:gd name="T33" fmla="*/ 2147483647 h 406"/>
                <a:gd name="T34" fmla="*/ 2147483647 w 338"/>
                <a:gd name="T35" fmla="*/ 2147483647 h 406"/>
                <a:gd name="T36" fmla="*/ 2147483647 w 338"/>
                <a:gd name="T37" fmla="*/ 2147483647 h 406"/>
                <a:gd name="T38" fmla="*/ 2147483647 w 338"/>
                <a:gd name="T39" fmla="*/ 2147483647 h 406"/>
                <a:gd name="T40" fmla="*/ 2147483647 w 338"/>
                <a:gd name="T41" fmla="*/ 2147483647 h 406"/>
                <a:gd name="T42" fmla="*/ 2147483647 w 338"/>
                <a:gd name="T43" fmla="*/ 2147483647 h 406"/>
                <a:gd name="T44" fmla="*/ 2147483647 w 338"/>
                <a:gd name="T45" fmla="*/ 2147483647 h 406"/>
                <a:gd name="T46" fmla="*/ 2147483647 w 338"/>
                <a:gd name="T47" fmla="*/ 2147483647 h 40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338" h="406">
                  <a:moveTo>
                    <a:pt x="180" y="250"/>
                  </a:moveTo>
                  <a:cubicBezTo>
                    <a:pt x="180" y="226"/>
                    <a:pt x="261" y="160"/>
                    <a:pt x="261" y="160"/>
                  </a:cubicBezTo>
                  <a:cubicBezTo>
                    <a:pt x="261" y="160"/>
                    <a:pt x="338" y="116"/>
                    <a:pt x="338" y="89"/>
                  </a:cubicBezTo>
                  <a:cubicBezTo>
                    <a:pt x="338" y="63"/>
                    <a:pt x="295" y="0"/>
                    <a:pt x="295" y="0"/>
                  </a:cubicBezTo>
                  <a:cubicBezTo>
                    <a:pt x="295" y="0"/>
                    <a:pt x="230" y="55"/>
                    <a:pt x="212" y="75"/>
                  </a:cubicBezTo>
                  <a:cubicBezTo>
                    <a:pt x="193" y="96"/>
                    <a:pt x="122" y="211"/>
                    <a:pt x="103" y="222"/>
                  </a:cubicBezTo>
                  <a:cubicBezTo>
                    <a:pt x="103" y="222"/>
                    <a:pt x="70" y="244"/>
                    <a:pt x="63" y="263"/>
                  </a:cubicBezTo>
                  <a:cubicBezTo>
                    <a:pt x="63" y="263"/>
                    <a:pt x="24" y="282"/>
                    <a:pt x="19" y="295"/>
                  </a:cubicBezTo>
                  <a:cubicBezTo>
                    <a:pt x="19" y="307"/>
                    <a:pt x="19" y="307"/>
                    <a:pt x="19" y="307"/>
                  </a:cubicBezTo>
                  <a:cubicBezTo>
                    <a:pt x="19" y="307"/>
                    <a:pt x="0" y="335"/>
                    <a:pt x="4" y="344"/>
                  </a:cubicBezTo>
                  <a:cubicBezTo>
                    <a:pt x="8" y="353"/>
                    <a:pt x="22" y="338"/>
                    <a:pt x="32" y="329"/>
                  </a:cubicBezTo>
                  <a:cubicBezTo>
                    <a:pt x="32" y="329"/>
                    <a:pt x="55" y="309"/>
                    <a:pt x="63" y="314"/>
                  </a:cubicBezTo>
                  <a:cubicBezTo>
                    <a:pt x="63" y="314"/>
                    <a:pt x="10" y="366"/>
                    <a:pt x="21" y="382"/>
                  </a:cubicBezTo>
                  <a:cubicBezTo>
                    <a:pt x="21" y="382"/>
                    <a:pt x="29" y="386"/>
                    <a:pt x="47" y="360"/>
                  </a:cubicBezTo>
                  <a:cubicBezTo>
                    <a:pt x="62" y="338"/>
                    <a:pt x="84" y="327"/>
                    <a:pt x="84" y="327"/>
                  </a:cubicBezTo>
                  <a:cubicBezTo>
                    <a:pt x="87" y="329"/>
                    <a:pt x="87" y="329"/>
                    <a:pt x="87" y="329"/>
                  </a:cubicBezTo>
                  <a:cubicBezTo>
                    <a:pt x="87" y="329"/>
                    <a:pt x="83" y="360"/>
                    <a:pt x="76" y="373"/>
                  </a:cubicBezTo>
                  <a:cubicBezTo>
                    <a:pt x="68" y="386"/>
                    <a:pt x="72" y="406"/>
                    <a:pt x="83" y="402"/>
                  </a:cubicBezTo>
                  <a:cubicBezTo>
                    <a:pt x="94" y="399"/>
                    <a:pt x="101" y="349"/>
                    <a:pt x="111" y="342"/>
                  </a:cubicBezTo>
                  <a:cubicBezTo>
                    <a:pt x="120" y="335"/>
                    <a:pt x="147" y="298"/>
                    <a:pt x="171" y="311"/>
                  </a:cubicBezTo>
                  <a:cubicBezTo>
                    <a:pt x="171" y="311"/>
                    <a:pt x="168" y="366"/>
                    <a:pt x="190" y="375"/>
                  </a:cubicBezTo>
                  <a:cubicBezTo>
                    <a:pt x="190" y="375"/>
                    <a:pt x="197" y="379"/>
                    <a:pt x="190" y="353"/>
                  </a:cubicBezTo>
                  <a:cubicBezTo>
                    <a:pt x="182" y="327"/>
                    <a:pt x="193" y="293"/>
                    <a:pt x="188" y="280"/>
                  </a:cubicBezTo>
                  <a:cubicBezTo>
                    <a:pt x="182" y="267"/>
                    <a:pt x="180" y="250"/>
                    <a:pt x="180" y="250"/>
                  </a:cubicBezTo>
                  <a:close/>
                </a:path>
              </a:pathLst>
            </a:custGeom>
            <a:solidFill>
              <a:srgbClr val="F8C293"/>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2" name="Freeform 122"/>
            <p:cNvSpPr/>
            <p:nvPr/>
          </p:nvSpPr>
          <p:spPr bwMode="auto">
            <a:xfrm>
              <a:off x="635000" y="447675"/>
              <a:ext cx="957263" cy="1336675"/>
            </a:xfrm>
            <a:custGeom>
              <a:avLst/>
              <a:gdLst>
                <a:gd name="T0" fmla="*/ 2147483647 w 255"/>
                <a:gd name="T1" fmla="*/ 2147483647 h 356"/>
                <a:gd name="T2" fmla="*/ 2147483647 w 255"/>
                <a:gd name="T3" fmla="*/ 2147483647 h 356"/>
                <a:gd name="T4" fmla="*/ 2147483647 w 255"/>
                <a:gd name="T5" fmla="*/ 0 h 356"/>
                <a:gd name="T6" fmla="*/ 2147483647 w 255"/>
                <a:gd name="T7" fmla="*/ 2147483647 h 356"/>
                <a:gd name="T8" fmla="*/ 2147483647 w 255"/>
                <a:gd name="T9" fmla="*/ 2147483647 h 356"/>
                <a:gd name="T10" fmla="*/ 2147483647 w 255"/>
                <a:gd name="T11" fmla="*/ 2147483647 h 356"/>
                <a:gd name="T12" fmla="*/ 2147483647 w 255"/>
                <a:gd name="T13" fmla="*/ 2147483647 h 356"/>
                <a:gd name="T14" fmla="*/ 0 w 255"/>
                <a:gd name="T15" fmla="*/ 2147483647 h 356"/>
                <a:gd name="T16" fmla="*/ 2147483647 w 255"/>
                <a:gd name="T17" fmla="*/ 2147483647 h 356"/>
                <a:gd name="T18" fmla="*/ 2147483647 w 255"/>
                <a:gd name="T19" fmla="*/ 2147483647 h 356"/>
                <a:gd name="T20" fmla="*/ 2147483647 w 255"/>
                <a:gd name="T21" fmla="*/ 2147483647 h 356"/>
                <a:gd name="T22" fmla="*/ 2147483647 w 255"/>
                <a:gd name="T23" fmla="*/ 2147483647 h 356"/>
                <a:gd name="T24" fmla="*/ 2147483647 w 255"/>
                <a:gd name="T25" fmla="*/ 2147483647 h 356"/>
                <a:gd name="T26" fmla="*/ 2147483647 w 255"/>
                <a:gd name="T27" fmla="*/ 2147483647 h 356"/>
                <a:gd name="T28" fmla="*/ 2147483647 w 255"/>
                <a:gd name="T29" fmla="*/ 2147483647 h 35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55" h="356">
                  <a:moveTo>
                    <a:pt x="178" y="114"/>
                  </a:moveTo>
                  <a:cubicBezTo>
                    <a:pt x="178" y="114"/>
                    <a:pt x="255" y="70"/>
                    <a:pt x="255" y="43"/>
                  </a:cubicBezTo>
                  <a:cubicBezTo>
                    <a:pt x="255" y="32"/>
                    <a:pt x="248" y="16"/>
                    <a:pt x="240" y="0"/>
                  </a:cubicBezTo>
                  <a:cubicBezTo>
                    <a:pt x="225" y="26"/>
                    <a:pt x="204" y="62"/>
                    <a:pt x="191" y="72"/>
                  </a:cubicBezTo>
                  <a:cubicBezTo>
                    <a:pt x="191" y="72"/>
                    <a:pt x="71" y="166"/>
                    <a:pt x="68" y="187"/>
                  </a:cubicBezTo>
                  <a:cubicBezTo>
                    <a:pt x="68" y="187"/>
                    <a:pt x="87" y="216"/>
                    <a:pt x="89" y="234"/>
                  </a:cubicBezTo>
                  <a:cubicBezTo>
                    <a:pt x="89" y="234"/>
                    <a:pt x="38" y="268"/>
                    <a:pt x="25" y="280"/>
                  </a:cubicBezTo>
                  <a:cubicBezTo>
                    <a:pt x="25" y="280"/>
                    <a:pt x="3" y="320"/>
                    <a:pt x="0" y="356"/>
                  </a:cubicBezTo>
                  <a:cubicBezTo>
                    <a:pt x="11" y="351"/>
                    <a:pt x="18" y="303"/>
                    <a:pt x="28" y="296"/>
                  </a:cubicBezTo>
                  <a:cubicBezTo>
                    <a:pt x="37" y="289"/>
                    <a:pt x="64" y="252"/>
                    <a:pt x="88" y="265"/>
                  </a:cubicBezTo>
                  <a:cubicBezTo>
                    <a:pt x="88" y="265"/>
                    <a:pt x="85" y="320"/>
                    <a:pt x="107" y="329"/>
                  </a:cubicBezTo>
                  <a:cubicBezTo>
                    <a:pt x="107" y="329"/>
                    <a:pt x="114" y="333"/>
                    <a:pt x="107" y="307"/>
                  </a:cubicBezTo>
                  <a:cubicBezTo>
                    <a:pt x="99" y="281"/>
                    <a:pt x="110" y="247"/>
                    <a:pt x="105" y="234"/>
                  </a:cubicBezTo>
                  <a:cubicBezTo>
                    <a:pt x="99" y="221"/>
                    <a:pt x="97" y="204"/>
                    <a:pt x="97" y="204"/>
                  </a:cubicBezTo>
                  <a:cubicBezTo>
                    <a:pt x="97" y="180"/>
                    <a:pt x="178" y="114"/>
                    <a:pt x="178" y="114"/>
                  </a:cubicBez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3" name="Freeform 123"/>
            <p:cNvSpPr/>
            <p:nvPr/>
          </p:nvSpPr>
          <p:spPr bwMode="auto">
            <a:xfrm>
              <a:off x="4581525" y="668337"/>
              <a:ext cx="292100" cy="627063"/>
            </a:xfrm>
            <a:custGeom>
              <a:avLst/>
              <a:gdLst>
                <a:gd name="T0" fmla="*/ 2147483647 w 78"/>
                <a:gd name="T1" fmla="*/ 2147483647 h 167"/>
                <a:gd name="T2" fmla="*/ 2147483647 w 78"/>
                <a:gd name="T3" fmla="*/ 2147483647 h 167"/>
                <a:gd name="T4" fmla="*/ 2147483647 w 78"/>
                <a:gd name="T5" fmla="*/ 2147483647 h 167"/>
                <a:gd name="T6" fmla="*/ 2147483647 w 78"/>
                <a:gd name="T7" fmla="*/ 0 h 167"/>
                <a:gd name="T8" fmla="*/ 2147483647 w 78"/>
                <a:gd name="T9" fmla="*/ 2147483647 h 167"/>
                <a:gd name="T10" fmla="*/ 2147483647 w 78"/>
                <a:gd name="T11" fmla="*/ 2147483647 h 167"/>
                <a:gd name="T12" fmla="*/ 2147483647 w 78"/>
                <a:gd name="T13" fmla="*/ 2147483647 h 167"/>
                <a:gd name="T14" fmla="*/ 2147483647 w 78"/>
                <a:gd name="T15" fmla="*/ 2147483647 h 167"/>
                <a:gd name="T16" fmla="*/ 2147483647 w 78"/>
                <a:gd name="T17" fmla="*/ 2147483647 h 167"/>
                <a:gd name="T18" fmla="*/ 2147483647 w 78"/>
                <a:gd name="T19" fmla="*/ 2147483647 h 167"/>
                <a:gd name="T20" fmla="*/ 2147483647 w 78"/>
                <a:gd name="T21" fmla="*/ 2147483647 h 167"/>
                <a:gd name="T22" fmla="*/ 2147483647 w 78"/>
                <a:gd name="T23" fmla="*/ 2147483647 h 16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167">
                  <a:moveTo>
                    <a:pt x="54" y="145"/>
                  </a:moveTo>
                  <a:cubicBezTo>
                    <a:pt x="54" y="145"/>
                    <a:pt x="78" y="106"/>
                    <a:pt x="76" y="97"/>
                  </a:cubicBezTo>
                  <a:cubicBezTo>
                    <a:pt x="69" y="49"/>
                    <a:pt x="69" y="49"/>
                    <a:pt x="69" y="49"/>
                  </a:cubicBezTo>
                  <a:cubicBezTo>
                    <a:pt x="69" y="49"/>
                    <a:pt x="74" y="0"/>
                    <a:pt x="65" y="0"/>
                  </a:cubicBezTo>
                  <a:cubicBezTo>
                    <a:pt x="56" y="0"/>
                    <a:pt x="47" y="29"/>
                    <a:pt x="47" y="61"/>
                  </a:cubicBezTo>
                  <a:cubicBezTo>
                    <a:pt x="47" y="61"/>
                    <a:pt x="54" y="82"/>
                    <a:pt x="56" y="90"/>
                  </a:cubicBezTo>
                  <a:cubicBezTo>
                    <a:pt x="58" y="97"/>
                    <a:pt x="58" y="97"/>
                    <a:pt x="58" y="97"/>
                  </a:cubicBezTo>
                  <a:cubicBezTo>
                    <a:pt x="58" y="97"/>
                    <a:pt x="59" y="123"/>
                    <a:pt x="50" y="128"/>
                  </a:cubicBezTo>
                  <a:cubicBezTo>
                    <a:pt x="50" y="128"/>
                    <a:pt x="17" y="90"/>
                    <a:pt x="6" y="97"/>
                  </a:cubicBezTo>
                  <a:cubicBezTo>
                    <a:pt x="6" y="97"/>
                    <a:pt x="0" y="108"/>
                    <a:pt x="26" y="132"/>
                  </a:cubicBezTo>
                  <a:cubicBezTo>
                    <a:pt x="26" y="132"/>
                    <a:pt x="45" y="167"/>
                    <a:pt x="71" y="167"/>
                  </a:cubicBezTo>
                  <a:cubicBezTo>
                    <a:pt x="71" y="167"/>
                    <a:pt x="46" y="156"/>
                    <a:pt x="54" y="145"/>
                  </a:cubicBez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4" name="Freeform 124"/>
            <p:cNvSpPr/>
            <p:nvPr/>
          </p:nvSpPr>
          <p:spPr bwMode="auto">
            <a:xfrm>
              <a:off x="4246563" y="1289050"/>
              <a:ext cx="781050" cy="431800"/>
            </a:xfrm>
            <a:custGeom>
              <a:avLst/>
              <a:gdLst>
                <a:gd name="T0" fmla="*/ 2147483647 w 208"/>
                <a:gd name="T1" fmla="*/ 2147483647 h 115"/>
                <a:gd name="T2" fmla="*/ 2147483647 w 208"/>
                <a:gd name="T3" fmla="*/ 2147483647 h 115"/>
                <a:gd name="T4" fmla="*/ 2147483647 w 208"/>
                <a:gd name="T5" fmla="*/ 0 h 115"/>
                <a:gd name="T6" fmla="*/ 2147483647 w 208"/>
                <a:gd name="T7" fmla="*/ 2147483647 h 115"/>
                <a:gd name="T8" fmla="*/ 2147483647 w 208"/>
                <a:gd name="T9" fmla="*/ 2147483647 h 115"/>
                <a:gd name="T10" fmla="*/ 2147483647 w 208"/>
                <a:gd name="T11" fmla="*/ 2147483647 h 115"/>
                <a:gd name="T12" fmla="*/ 2147483647 w 208"/>
                <a:gd name="T13" fmla="*/ 2147483647 h 115"/>
                <a:gd name="T14" fmla="*/ 0 w 208"/>
                <a:gd name="T15" fmla="*/ 2147483647 h 115"/>
                <a:gd name="T16" fmla="*/ 2147483647 w 208"/>
                <a:gd name="T17" fmla="*/ 2147483647 h 1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8" h="115">
                  <a:moveTo>
                    <a:pt x="91" y="83"/>
                  </a:moveTo>
                  <a:cubicBezTo>
                    <a:pt x="119" y="65"/>
                    <a:pt x="196" y="21"/>
                    <a:pt x="202" y="11"/>
                  </a:cubicBezTo>
                  <a:cubicBezTo>
                    <a:pt x="208" y="0"/>
                    <a:pt x="208" y="0"/>
                    <a:pt x="208" y="0"/>
                  </a:cubicBezTo>
                  <a:cubicBezTo>
                    <a:pt x="208" y="0"/>
                    <a:pt x="176" y="25"/>
                    <a:pt x="160" y="2"/>
                  </a:cubicBezTo>
                  <a:cubicBezTo>
                    <a:pt x="152" y="10"/>
                    <a:pt x="152" y="10"/>
                    <a:pt x="152" y="10"/>
                  </a:cubicBezTo>
                  <a:cubicBezTo>
                    <a:pt x="152" y="10"/>
                    <a:pt x="114" y="52"/>
                    <a:pt x="92" y="63"/>
                  </a:cubicBezTo>
                  <a:cubicBezTo>
                    <a:pt x="70" y="74"/>
                    <a:pt x="22" y="83"/>
                    <a:pt x="13" y="90"/>
                  </a:cubicBezTo>
                  <a:cubicBezTo>
                    <a:pt x="10" y="93"/>
                    <a:pt x="5" y="103"/>
                    <a:pt x="0" y="115"/>
                  </a:cubicBezTo>
                  <a:cubicBezTo>
                    <a:pt x="31" y="107"/>
                    <a:pt x="74" y="94"/>
                    <a:pt x="91" y="83"/>
                  </a:cubicBez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5" name="Freeform 125"/>
            <p:cNvSpPr/>
            <p:nvPr/>
          </p:nvSpPr>
          <p:spPr bwMode="auto">
            <a:xfrm>
              <a:off x="5126038" y="695325"/>
              <a:ext cx="60325" cy="93663"/>
            </a:xfrm>
            <a:custGeom>
              <a:avLst/>
              <a:gdLst>
                <a:gd name="T0" fmla="*/ 2147483647 w 16"/>
                <a:gd name="T1" fmla="*/ 0 h 25"/>
                <a:gd name="T2" fmla="*/ 0 w 16"/>
                <a:gd name="T3" fmla="*/ 2147483647 h 25"/>
                <a:gd name="T4" fmla="*/ 2147483647 w 16"/>
                <a:gd name="T5" fmla="*/ 2147483647 h 25"/>
                <a:gd name="T6" fmla="*/ 2147483647 w 16"/>
                <a:gd name="T7" fmla="*/ 2147483647 h 25"/>
                <a:gd name="T8" fmla="*/ 2147483647 w 16"/>
                <a:gd name="T9" fmla="*/ 0 h 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 h="25">
                  <a:moveTo>
                    <a:pt x="8" y="0"/>
                  </a:moveTo>
                  <a:cubicBezTo>
                    <a:pt x="8" y="0"/>
                    <a:pt x="5" y="10"/>
                    <a:pt x="0" y="23"/>
                  </a:cubicBezTo>
                  <a:cubicBezTo>
                    <a:pt x="5" y="23"/>
                    <a:pt x="9" y="24"/>
                    <a:pt x="14" y="25"/>
                  </a:cubicBezTo>
                  <a:cubicBezTo>
                    <a:pt x="15" y="14"/>
                    <a:pt x="16" y="5"/>
                    <a:pt x="14" y="4"/>
                  </a:cubicBezTo>
                  <a:cubicBezTo>
                    <a:pt x="8" y="0"/>
                    <a:pt x="8" y="0"/>
                    <a:pt x="8" y="0"/>
                  </a:cubicBez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6" name="Freeform 126"/>
            <p:cNvSpPr/>
            <p:nvPr/>
          </p:nvSpPr>
          <p:spPr bwMode="auto">
            <a:xfrm>
              <a:off x="4873625" y="596900"/>
              <a:ext cx="112713" cy="236538"/>
            </a:xfrm>
            <a:custGeom>
              <a:avLst/>
              <a:gdLst>
                <a:gd name="T0" fmla="*/ 0 w 30"/>
                <a:gd name="T1" fmla="*/ 2147483647 h 63"/>
                <a:gd name="T2" fmla="*/ 2147483647 w 30"/>
                <a:gd name="T3" fmla="*/ 2147483647 h 63"/>
                <a:gd name="T4" fmla="*/ 2147483647 w 30"/>
                <a:gd name="T5" fmla="*/ 2147483647 h 63"/>
                <a:gd name="T6" fmla="*/ 0 w 30"/>
                <a:gd name="T7" fmla="*/ 2147483647 h 63"/>
                <a:gd name="T8" fmla="*/ 0 w 30"/>
                <a:gd name="T9" fmla="*/ 2147483647 h 6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 h="63">
                  <a:moveTo>
                    <a:pt x="0" y="63"/>
                  </a:moveTo>
                  <a:cubicBezTo>
                    <a:pt x="5" y="60"/>
                    <a:pt x="10" y="57"/>
                    <a:pt x="17" y="55"/>
                  </a:cubicBezTo>
                  <a:cubicBezTo>
                    <a:pt x="20" y="45"/>
                    <a:pt x="30" y="7"/>
                    <a:pt x="26" y="4"/>
                  </a:cubicBezTo>
                  <a:cubicBezTo>
                    <a:pt x="20" y="0"/>
                    <a:pt x="7" y="6"/>
                    <a:pt x="0" y="57"/>
                  </a:cubicBezTo>
                  <a:lnTo>
                    <a:pt x="0" y="63"/>
                  </a:ln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7" name="Freeform 127"/>
            <p:cNvSpPr/>
            <p:nvPr/>
          </p:nvSpPr>
          <p:spPr bwMode="auto">
            <a:xfrm>
              <a:off x="4975225" y="635000"/>
              <a:ext cx="112713" cy="157163"/>
            </a:xfrm>
            <a:custGeom>
              <a:avLst/>
              <a:gdLst>
                <a:gd name="T0" fmla="*/ 2147483647 w 30"/>
                <a:gd name="T1" fmla="*/ 2147483647 h 42"/>
                <a:gd name="T2" fmla="*/ 0 w 30"/>
                <a:gd name="T3" fmla="*/ 2147483647 h 42"/>
                <a:gd name="T4" fmla="*/ 2147483647 w 30"/>
                <a:gd name="T5" fmla="*/ 2147483647 h 42"/>
                <a:gd name="T6" fmla="*/ 2147483647 w 30"/>
                <a:gd name="T7" fmla="*/ 2147483647 h 42"/>
                <a:gd name="T8" fmla="*/ 2147483647 w 30"/>
                <a:gd name="T9" fmla="*/ 2147483647 h 42"/>
                <a:gd name="T10" fmla="*/ 2147483647 w 30"/>
                <a:gd name="T11" fmla="*/ 2147483647 h 42"/>
                <a:gd name="T12" fmla="*/ 2147483647 w 30"/>
                <a:gd name="T13" fmla="*/ 2147483647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0" y="3"/>
                  </a:moveTo>
                  <a:cubicBezTo>
                    <a:pt x="0" y="38"/>
                    <a:pt x="0" y="38"/>
                    <a:pt x="0" y="38"/>
                  </a:cubicBezTo>
                  <a:cubicBezTo>
                    <a:pt x="0" y="38"/>
                    <a:pt x="1" y="40"/>
                    <a:pt x="1" y="42"/>
                  </a:cubicBezTo>
                  <a:cubicBezTo>
                    <a:pt x="7" y="40"/>
                    <a:pt x="14" y="39"/>
                    <a:pt x="21" y="38"/>
                  </a:cubicBezTo>
                  <a:cubicBezTo>
                    <a:pt x="21" y="33"/>
                    <a:pt x="21" y="33"/>
                    <a:pt x="21" y="33"/>
                  </a:cubicBezTo>
                  <a:cubicBezTo>
                    <a:pt x="21" y="33"/>
                    <a:pt x="30" y="7"/>
                    <a:pt x="24" y="3"/>
                  </a:cubicBezTo>
                  <a:cubicBezTo>
                    <a:pt x="19" y="0"/>
                    <a:pt x="10" y="3"/>
                    <a:pt x="10" y="3"/>
                  </a:cubicBez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8" name="Freeform 128"/>
            <p:cNvSpPr/>
            <p:nvPr/>
          </p:nvSpPr>
          <p:spPr bwMode="auto">
            <a:xfrm>
              <a:off x="717550" y="1701800"/>
              <a:ext cx="2566988" cy="2528888"/>
            </a:xfrm>
            <a:custGeom>
              <a:avLst/>
              <a:gdLst>
                <a:gd name="T0" fmla="*/ 2147483647 w 683"/>
                <a:gd name="T1" fmla="*/ 2147483647 h 673"/>
                <a:gd name="T2" fmla="*/ 2147483647 w 683"/>
                <a:gd name="T3" fmla="*/ 2147483647 h 673"/>
                <a:gd name="T4" fmla="*/ 2147483647 w 683"/>
                <a:gd name="T5" fmla="*/ 2147483647 h 673"/>
                <a:gd name="T6" fmla="*/ 2147483647 w 683"/>
                <a:gd name="T7" fmla="*/ 2147483647 h 673"/>
                <a:gd name="T8" fmla="*/ 2147483647 w 683"/>
                <a:gd name="T9" fmla="*/ 2147483647 h 673"/>
                <a:gd name="T10" fmla="*/ 2147483647 w 683"/>
                <a:gd name="T11" fmla="*/ 2147483647 h 673"/>
                <a:gd name="T12" fmla="*/ 2147483647 w 683"/>
                <a:gd name="T13" fmla="*/ 2147483647 h 673"/>
                <a:gd name="T14" fmla="*/ 2147483647 w 683"/>
                <a:gd name="T15" fmla="*/ 2147483647 h 673"/>
                <a:gd name="T16" fmla="*/ 2147483647 w 683"/>
                <a:gd name="T17" fmla="*/ 2147483647 h 673"/>
                <a:gd name="T18" fmla="*/ 2147483647 w 683"/>
                <a:gd name="T19" fmla="*/ 2147483647 h 673"/>
                <a:gd name="T20" fmla="*/ 2147483647 w 683"/>
                <a:gd name="T21" fmla="*/ 2147483647 h 673"/>
                <a:gd name="T22" fmla="*/ 2147483647 w 683"/>
                <a:gd name="T23" fmla="*/ 2147483647 h 673"/>
                <a:gd name="T24" fmla="*/ 2147483647 w 683"/>
                <a:gd name="T25" fmla="*/ 2147483647 h 673"/>
                <a:gd name="T26" fmla="*/ 2147483647 w 683"/>
                <a:gd name="T27" fmla="*/ 2147483647 h 67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83" h="673">
                  <a:moveTo>
                    <a:pt x="413" y="405"/>
                  </a:moveTo>
                  <a:cubicBezTo>
                    <a:pt x="413" y="405"/>
                    <a:pt x="327" y="489"/>
                    <a:pt x="292" y="506"/>
                  </a:cubicBezTo>
                  <a:cubicBezTo>
                    <a:pt x="257" y="522"/>
                    <a:pt x="285" y="506"/>
                    <a:pt x="285" y="506"/>
                  </a:cubicBezTo>
                  <a:cubicBezTo>
                    <a:pt x="285" y="506"/>
                    <a:pt x="239" y="509"/>
                    <a:pt x="222" y="520"/>
                  </a:cubicBezTo>
                  <a:cubicBezTo>
                    <a:pt x="206" y="531"/>
                    <a:pt x="173" y="555"/>
                    <a:pt x="173" y="555"/>
                  </a:cubicBezTo>
                  <a:cubicBezTo>
                    <a:pt x="173" y="555"/>
                    <a:pt x="198" y="673"/>
                    <a:pt x="323" y="647"/>
                  </a:cubicBezTo>
                  <a:cubicBezTo>
                    <a:pt x="323" y="647"/>
                    <a:pt x="377" y="596"/>
                    <a:pt x="395" y="592"/>
                  </a:cubicBezTo>
                  <a:cubicBezTo>
                    <a:pt x="413" y="588"/>
                    <a:pt x="665" y="439"/>
                    <a:pt x="671" y="405"/>
                  </a:cubicBezTo>
                  <a:cubicBezTo>
                    <a:pt x="676" y="370"/>
                    <a:pt x="683" y="342"/>
                    <a:pt x="671" y="327"/>
                  </a:cubicBezTo>
                  <a:cubicBezTo>
                    <a:pt x="658" y="313"/>
                    <a:pt x="378" y="144"/>
                    <a:pt x="355" y="118"/>
                  </a:cubicBezTo>
                  <a:cubicBezTo>
                    <a:pt x="331" y="92"/>
                    <a:pt x="175" y="0"/>
                    <a:pt x="92" y="41"/>
                  </a:cubicBezTo>
                  <a:cubicBezTo>
                    <a:pt x="92" y="41"/>
                    <a:pt x="0" y="229"/>
                    <a:pt x="171" y="326"/>
                  </a:cubicBezTo>
                  <a:cubicBezTo>
                    <a:pt x="171" y="326"/>
                    <a:pt x="300" y="392"/>
                    <a:pt x="372" y="381"/>
                  </a:cubicBezTo>
                  <a:cubicBezTo>
                    <a:pt x="372" y="381"/>
                    <a:pt x="406" y="390"/>
                    <a:pt x="413" y="405"/>
                  </a:cubicBezTo>
                  <a:close/>
                </a:path>
              </a:pathLst>
            </a:custGeom>
            <a:solidFill>
              <a:srgbClr val="262423"/>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9" name="Freeform 129"/>
            <p:cNvSpPr/>
            <p:nvPr/>
          </p:nvSpPr>
          <p:spPr bwMode="auto">
            <a:xfrm>
              <a:off x="1081088" y="0"/>
              <a:ext cx="3341688" cy="2498725"/>
            </a:xfrm>
            <a:custGeom>
              <a:avLst/>
              <a:gdLst>
                <a:gd name="T0" fmla="*/ 2147483647 w 889"/>
                <a:gd name="T1" fmla="*/ 2147483647 h 665"/>
                <a:gd name="T2" fmla="*/ 2147483647 w 889"/>
                <a:gd name="T3" fmla="*/ 2147483647 h 665"/>
                <a:gd name="T4" fmla="*/ 2147483647 w 889"/>
                <a:gd name="T5" fmla="*/ 2147483647 h 665"/>
                <a:gd name="T6" fmla="*/ 2147483647 w 889"/>
                <a:gd name="T7" fmla="*/ 2147483647 h 665"/>
                <a:gd name="T8" fmla="*/ 2147483647 w 889"/>
                <a:gd name="T9" fmla="*/ 2147483647 h 665"/>
                <a:gd name="T10" fmla="*/ 2147483647 w 889"/>
                <a:gd name="T11" fmla="*/ 2147483647 h 665"/>
                <a:gd name="T12" fmla="*/ 2147483647 w 889"/>
                <a:gd name="T13" fmla="*/ 2147483647 h 665"/>
                <a:gd name="T14" fmla="*/ 2147483647 w 889"/>
                <a:gd name="T15" fmla="*/ 2147483647 h 665"/>
                <a:gd name="T16" fmla="*/ 2147483647 w 889"/>
                <a:gd name="T17" fmla="*/ 2147483647 h 665"/>
                <a:gd name="T18" fmla="*/ 2147483647 w 889"/>
                <a:gd name="T19" fmla="*/ 2147483647 h 665"/>
                <a:gd name="T20" fmla="*/ 2147483647 w 889"/>
                <a:gd name="T21" fmla="*/ 2147483647 h 665"/>
                <a:gd name="T22" fmla="*/ 2147483647 w 889"/>
                <a:gd name="T23" fmla="*/ 2147483647 h 665"/>
                <a:gd name="T24" fmla="*/ 2147483647 w 889"/>
                <a:gd name="T25" fmla="*/ 2147483647 h 665"/>
                <a:gd name="T26" fmla="*/ 2147483647 w 889"/>
                <a:gd name="T27" fmla="*/ 2147483647 h 665"/>
                <a:gd name="T28" fmla="*/ 2147483647 w 889"/>
                <a:gd name="T29" fmla="*/ 2147483647 h 665"/>
                <a:gd name="T30" fmla="*/ 2147483647 w 889"/>
                <a:gd name="T31" fmla="*/ 2147483647 h 665"/>
                <a:gd name="T32" fmla="*/ 2147483647 w 889"/>
                <a:gd name="T33" fmla="*/ 2147483647 h 665"/>
                <a:gd name="T34" fmla="*/ 2147483647 w 889"/>
                <a:gd name="T35" fmla="*/ 2147483647 h 665"/>
                <a:gd name="T36" fmla="*/ 2147483647 w 889"/>
                <a:gd name="T37" fmla="*/ 2147483647 h 665"/>
                <a:gd name="T38" fmla="*/ 2147483647 w 889"/>
                <a:gd name="T39" fmla="*/ 2147483647 h 665"/>
                <a:gd name="T40" fmla="*/ 2147483647 w 889"/>
                <a:gd name="T41" fmla="*/ 2147483647 h 665"/>
                <a:gd name="T42" fmla="*/ 2147483647 w 889"/>
                <a:gd name="T43" fmla="*/ 2147483647 h 665"/>
                <a:gd name="T44" fmla="*/ 2147483647 w 889"/>
                <a:gd name="T45" fmla="*/ 2147483647 h 665"/>
                <a:gd name="T46" fmla="*/ 2147483647 w 889"/>
                <a:gd name="T47" fmla="*/ 2147483647 h 665"/>
                <a:gd name="T48" fmla="*/ 2147483647 w 889"/>
                <a:gd name="T49" fmla="*/ 2147483647 h 665"/>
                <a:gd name="T50" fmla="*/ 2147483647 w 889"/>
                <a:gd name="T51" fmla="*/ 2147483647 h 665"/>
                <a:gd name="T52" fmla="*/ 2147483647 w 889"/>
                <a:gd name="T53" fmla="*/ 2147483647 h 665"/>
                <a:gd name="T54" fmla="*/ 2147483647 w 889"/>
                <a:gd name="T55" fmla="*/ 2147483647 h 665"/>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889" h="665">
                  <a:moveTo>
                    <a:pt x="120" y="542"/>
                  </a:moveTo>
                  <a:cubicBezTo>
                    <a:pt x="136" y="542"/>
                    <a:pt x="184" y="532"/>
                    <a:pt x="202" y="554"/>
                  </a:cubicBezTo>
                  <a:cubicBezTo>
                    <a:pt x="221" y="576"/>
                    <a:pt x="308" y="589"/>
                    <a:pt x="337" y="627"/>
                  </a:cubicBezTo>
                  <a:cubicBezTo>
                    <a:pt x="366" y="665"/>
                    <a:pt x="387" y="659"/>
                    <a:pt x="387" y="659"/>
                  </a:cubicBezTo>
                  <a:cubicBezTo>
                    <a:pt x="387" y="659"/>
                    <a:pt x="406" y="619"/>
                    <a:pt x="417" y="621"/>
                  </a:cubicBezTo>
                  <a:cubicBezTo>
                    <a:pt x="428" y="622"/>
                    <a:pt x="559" y="521"/>
                    <a:pt x="588" y="514"/>
                  </a:cubicBezTo>
                  <a:cubicBezTo>
                    <a:pt x="618" y="507"/>
                    <a:pt x="634" y="464"/>
                    <a:pt x="641" y="464"/>
                  </a:cubicBezTo>
                  <a:cubicBezTo>
                    <a:pt x="649" y="464"/>
                    <a:pt x="759" y="514"/>
                    <a:pt x="777" y="514"/>
                  </a:cubicBezTo>
                  <a:cubicBezTo>
                    <a:pt x="777" y="514"/>
                    <a:pt x="809" y="543"/>
                    <a:pt x="818" y="542"/>
                  </a:cubicBezTo>
                  <a:cubicBezTo>
                    <a:pt x="827" y="540"/>
                    <a:pt x="889" y="470"/>
                    <a:pt x="877" y="424"/>
                  </a:cubicBezTo>
                  <a:cubicBezTo>
                    <a:pt x="877" y="424"/>
                    <a:pt x="799" y="389"/>
                    <a:pt x="792" y="371"/>
                  </a:cubicBezTo>
                  <a:cubicBezTo>
                    <a:pt x="785" y="352"/>
                    <a:pt x="610" y="163"/>
                    <a:pt x="594" y="161"/>
                  </a:cubicBezTo>
                  <a:cubicBezTo>
                    <a:pt x="581" y="161"/>
                    <a:pt x="581" y="161"/>
                    <a:pt x="581" y="161"/>
                  </a:cubicBezTo>
                  <a:cubicBezTo>
                    <a:pt x="581" y="161"/>
                    <a:pt x="539" y="125"/>
                    <a:pt x="526" y="117"/>
                  </a:cubicBezTo>
                  <a:cubicBezTo>
                    <a:pt x="526" y="117"/>
                    <a:pt x="493" y="97"/>
                    <a:pt x="469" y="97"/>
                  </a:cubicBezTo>
                  <a:cubicBezTo>
                    <a:pt x="469" y="97"/>
                    <a:pt x="428" y="84"/>
                    <a:pt x="409" y="79"/>
                  </a:cubicBezTo>
                  <a:cubicBezTo>
                    <a:pt x="409" y="79"/>
                    <a:pt x="299" y="29"/>
                    <a:pt x="258" y="38"/>
                  </a:cubicBezTo>
                  <a:cubicBezTo>
                    <a:pt x="252" y="40"/>
                    <a:pt x="250" y="38"/>
                    <a:pt x="250" y="38"/>
                  </a:cubicBezTo>
                  <a:cubicBezTo>
                    <a:pt x="250" y="38"/>
                    <a:pt x="219" y="9"/>
                    <a:pt x="197" y="22"/>
                  </a:cubicBezTo>
                  <a:cubicBezTo>
                    <a:pt x="197" y="22"/>
                    <a:pt x="177" y="0"/>
                    <a:pt x="138" y="29"/>
                  </a:cubicBezTo>
                  <a:cubicBezTo>
                    <a:pt x="93" y="38"/>
                    <a:pt x="93" y="38"/>
                    <a:pt x="93" y="38"/>
                  </a:cubicBezTo>
                  <a:cubicBezTo>
                    <a:pt x="93" y="38"/>
                    <a:pt x="63" y="90"/>
                    <a:pt x="122" y="187"/>
                  </a:cubicBezTo>
                  <a:cubicBezTo>
                    <a:pt x="176" y="172"/>
                    <a:pt x="176" y="172"/>
                    <a:pt x="176" y="172"/>
                  </a:cubicBezTo>
                  <a:cubicBezTo>
                    <a:pt x="176" y="172"/>
                    <a:pt x="169" y="200"/>
                    <a:pt x="176" y="204"/>
                  </a:cubicBezTo>
                  <a:cubicBezTo>
                    <a:pt x="182" y="207"/>
                    <a:pt x="250" y="220"/>
                    <a:pt x="250" y="231"/>
                  </a:cubicBezTo>
                  <a:cubicBezTo>
                    <a:pt x="250" y="242"/>
                    <a:pt x="24" y="398"/>
                    <a:pt x="10" y="446"/>
                  </a:cubicBezTo>
                  <a:cubicBezTo>
                    <a:pt x="10" y="446"/>
                    <a:pt x="0" y="496"/>
                    <a:pt x="41" y="501"/>
                  </a:cubicBezTo>
                  <a:cubicBezTo>
                    <a:pt x="81" y="507"/>
                    <a:pt x="120" y="542"/>
                    <a:pt x="120" y="542"/>
                  </a:cubicBezTo>
                  <a:close/>
                </a:path>
              </a:pathLst>
            </a:custGeom>
            <a:solidFill>
              <a:srgbClr val="EFEFE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0" name="Freeform 130"/>
            <p:cNvSpPr/>
            <p:nvPr/>
          </p:nvSpPr>
          <p:spPr bwMode="auto">
            <a:xfrm>
              <a:off x="3479800" y="131762"/>
              <a:ext cx="992188" cy="1292225"/>
            </a:xfrm>
            <a:custGeom>
              <a:avLst/>
              <a:gdLst>
                <a:gd name="T0" fmla="*/ 0 w 264"/>
                <a:gd name="T1" fmla="*/ 2147483647 h 344"/>
                <a:gd name="T2" fmla="*/ 2147483647 w 264"/>
                <a:gd name="T3" fmla="*/ 2147483647 h 344"/>
                <a:gd name="T4" fmla="*/ 2147483647 w 264"/>
                <a:gd name="T5" fmla="*/ 2147483647 h 344"/>
                <a:gd name="T6" fmla="*/ 2147483647 w 264"/>
                <a:gd name="T7" fmla="*/ 2147483647 h 344"/>
                <a:gd name="T8" fmla="*/ 2147483647 w 264"/>
                <a:gd name="T9" fmla="*/ 2147483647 h 344"/>
                <a:gd name="T10" fmla="*/ 2147483647 w 264"/>
                <a:gd name="T11" fmla="*/ 2147483647 h 344"/>
                <a:gd name="T12" fmla="*/ 2147483647 w 264"/>
                <a:gd name="T13" fmla="*/ 2147483647 h 344"/>
                <a:gd name="T14" fmla="*/ 2147483647 w 264"/>
                <a:gd name="T15" fmla="*/ 2147483647 h 344"/>
                <a:gd name="T16" fmla="*/ 2147483647 w 264"/>
                <a:gd name="T17" fmla="*/ 2147483647 h 344"/>
                <a:gd name="T18" fmla="*/ 2147483647 w 264"/>
                <a:gd name="T19" fmla="*/ 2147483647 h 344"/>
                <a:gd name="T20" fmla="*/ 2147483647 w 264"/>
                <a:gd name="T21" fmla="*/ 2147483647 h 344"/>
                <a:gd name="T22" fmla="*/ 2147483647 w 264"/>
                <a:gd name="T23" fmla="*/ 2147483647 h 344"/>
                <a:gd name="T24" fmla="*/ 2147483647 w 264"/>
                <a:gd name="T25" fmla="*/ 2147483647 h 344"/>
                <a:gd name="T26" fmla="*/ 2147483647 w 264"/>
                <a:gd name="T27" fmla="*/ 2147483647 h 344"/>
                <a:gd name="T28" fmla="*/ 0 w 264"/>
                <a:gd name="T29" fmla="*/ 2147483647 h 34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4" h="344">
                  <a:moveTo>
                    <a:pt x="0" y="123"/>
                  </a:moveTo>
                  <a:cubicBezTo>
                    <a:pt x="0" y="123"/>
                    <a:pt x="9" y="273"/>
                    <a:pt x="33" y="301"/>
                  </a:cubicBezTo>
                  <a:cubicBezTo>
                    <a:pt x="33" y="301"/>
                    <a:pt x="59" y="299"/>
                    <a:pt x="73" y="301"/>
                  </a:cubicBezTo>
                  <a:cubicBezTo>
                    <a:pt x="88" y="305"/>
                    <a:pt x="119" y="344"/>
                    <a:pt x="150" y="330"/>
                  </a:cubicBezTo>
                  <a:cubicBezTo>
                    <a:pt x="167" y="310"/>
                    <a:pt x="167" y="310"/>
                    <a:pt x="167" y="310"/>
                  </a:cubicBezTo>
                  <a:cubicBezTo>
                    <a:pt x="184" y="301"/>
                    <a:pt x="184" y="301"/>
                    <a:pt x="184" y="301"/>
                  </a:cubicBezTo>
                  <a:cubicBezTo>
                    <a:pt x="171" y="282"/>
                    <a:pt x="171" y="282"/>
                    <a:pt x="171" y="282"/>
                  </a:cubicBezTo>
                  <a:cubicBezTo>
                    <a:pt x="171" y="282"/>
                    <a:pt x="188" y="286"/>
                    <a:pt x="193" y="279"/>
                  </a:cubicBezTo>
                  <a:cubicBezTo>
                    <a:pt x="200" y="268"/>
                    <a:pt x="220" y="279"/>
                    <a:pt x="224" y="273"/>
                  </a:cubicBezTo>
                  <a:cubicBezTo>
                    <a:pt x="228" y="268"/>
                    <a:pt x="224" y="220"/>
                    <a:pt x="224" y="207"/>
                  </a:cubicBezTo>
                  <a:cubicBezTo>
                    <a:pt x="224" y="194"/>
                    <a:pt x="250" y="183"/>
                    <a:pt x="250" y="183"/>
                  </a:cubicBezTo>
                  <a:cubicBezTo>
                    <a:pt x="250" y="183"/>
                    <a:pt x="264" y="137"/>
                    <a:pt x="229" y="91"/>
                  </a:cubicBezTo>
                  <a:cubicBezTo>
                    <a:pt x="195" y="46"/>
                    <a:pt x="116" y="0"/>
                    <a:pt x="53" y="56"/>
                  </a:cubicBezTo>
                  <a:cubicBezTo>
                    <a:pt x="53" y="56"/>
                    <a:pt x="22" y="66"/>
                    <a:pt x="24" y="119"/>
                  </a:cubicBezTo>
                  <a:lnTo>
                    <a:pt x="0" y="123"/>
                  </a:lnTo>
                  <a:close/>
                </a:path>
              </a:pathLst>
            </a:custGeom>
            <a:solidFill>
              <a:srgbClr val="EEAC8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1" name="Freeform 131"/>
            <p:cNvSpPr/>
            <p:nvPr/>
          </p:nvSpPr>
          <p:spPr bwMode="auto">
            <a:xfrm>
              <a:off x="1119188" y="3768725"/>
              <a:ext cx="646113" cy="1089025"/>
            </a:xfrm>
            <a:custGeom>
              <a:avLst/>
              <a:gdLst>
                <a:gd name="T0" fmla="*/ 0 w 172"/>
                <a:gd name="T1" fmla="*/ 2147483647 h 290"/>
                <a:gd name="T2" fmla="*/ 2147483647 w 172"/>
                <a:gd name="T3" fmla="*/ 2147483647 h 290"/>
                <a:gd name="T4" fmla="*/ 2147483647 w 172"/>
                <a:gd name="T5" fmla="*/ 2147483647 h 290"/>
                <a:gd name="T6" fmla="*/ 2147483647 w 172"/>
                <a:gd name="T7" fmla="*/ 2147483647 h 290"/>
                <a:gd name="T8" fmla="*/ 2147483647 w 172"/>
                <a:gd name="T9" fmla="*/ 2147483647 h 290"/>
                <a:gd name="T10" fmla="*/ 2147483647 w 172"/>
                <a:gd name="T11" fmla="*/ 2147483647 h 290"/>
                <a:gd name="T12" fmla="*/ 2147483647 w 172"/>
                <a:gd name="T13" fmla="*/ 2147483647 h 290"/>
                <a:gd name="T14" fmla="*/ 2147483647 w 172"/>
                <a:gd name="T15" fmla="*/ 2147483647 h 290"/>
                <a:gd name="T16" fmla="*/ 0 w 172"/>
                <a:gd name="T17" fmla="*/ 2147483647 h 2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72" h="290">
                  <a:moveTo>
                    <a:pt x="0" y="9"/>
                  </a:moveTo>
                  <a:cubicBezTo>
                    <a:pt x="0" y="9"/>
                    <a:pt x="3" y="82"/>
                    <a:pt x="17" y="117"/>
                  </a:cubicBezTo>
                  <a:cubicBezTo>
                    <a:pt x="27" y="117"/>
                    <a:pt x="27" y="117"/>
                    <a:pt x="27" y="117"/>
                  </a:cubicBezTo>
                  <a:cubicBezTo>
                    <a:pt x="27" y="117"/>
                    <a:pt x="33" y="231"/>
                    <a:pt x="123" y="290"/>
                  </a:cubicBezTo>
                  <a:cubicBezTo>
                    <a:pt x="123" y="290"/>
                    <a:pt x="143" y="283"/>
                    <a:pt x="143" y="268"/>
                  </a:cubicBezTo>
                  <a:cubicBezTo>
                    <a:pt x="143" y="253"/>
                    <a:pt x="113" y="191"/>
                    <a:pt x="117" y="178"/>
                  </a:cubicBezTo>
                  <a:cubicBezTo>
                    <a:pt x="121" y="165"/>
                    <a:pt x="172" y="120"/>
                    <a:pt x="165" y="99"/>
                  </a:cubicBezTo>
                  <a:cubicBezTo>
                    <a:pt x="158" y="78"/>
                    <a:pt x="71" y="9"/>
                    <a:pt x="71" y="9"/>
                  </a:cubicBezTo>
                  <a:cubicBezTo>
                    <a:pt x="71" y="9"/>
                    <a:pt x="42" y="0"/>
                    <a:pt x="0" y="9"/>
                  </a:cubicBez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2" name="Freeform 132"/>
            <p:cNvSpPr/>
            <p:nvPr/>
          </p:nvSpPr>
          <p:spPr bwMode="auto">
            <a:xfrm>
              <a:off x="3517900" y="473075"/>
              <a:ext cx="811213" cy="879475"/>
            </a:xfrm>
            <a:custGeom>
              <a:avLst/>
              <a:gdLst>
                <a:gd name="T0" fmla="*/ 2147483647 w 216"/>
                <a:gd name="T1" fmla="*/ 2147483647 h 234"/>
                <a:gd name="T2" fmla="*/ 2147483647 w 216"/>
                <a:gd name="T3" fmla="*/ 2147483647 h 234"/>
                <a:gd name="T4" fmla="*/ 2147483647 w 216"/>
                <a:gd name="T5" fmla="*/ 2147483647 h 234"/>
                <a:gd name="T6" fmla="*/ 2147483647 w 216"/>
                <a:gd name="T7" fmla="*/ 2147483647 h 234"/>
                <a:gd name="T8" fmla="*/ 2147483647 w 216"/>
                <a:gd name="T9" fmla="*/ 2147483647 h 234"/>
                <a:gd name="T10" fmla="*/ 2147483647 w 216"/>
                <a:gd name="T11" fmla="*/ 2147483647 h 234"/>
                <a:gd name="T12" fmla="*/ 2147483647 w 216"/>
                <a:gd name="T13" fmla="*/ 2147483647 h 234"/>
                <a:gd name="T14" fmla="*/ 2147483647 w 216"/>
                <a:gd name="T15" fmla="*/ 2147483647 h 234"/>
                <a:gd name="T16" fmla="*/ 0 w 216"/>
                <a:gd name="T17" fmla="*/ 2147483647 h 234"/>
                <a:gd name="T18" fmla="*/ 2147483647 w 216"/>
                <a:gd name="T19" fmla="*/ 2147483647 h 234"/>
                <a:gd name="T20" fmla="*/ 2147483647 w 216"/>
                <a:gd name="T21" fmla="*/ 2147483647 h 234"/>
                <a:gd name="T22" fmla="*/ 2147483647 w 216"/>
                <a:gd name="T23" fmla="*/ 2147483647 h 234"/>
                <a:gd name="T24" fmla="*/ 2147483647 w 216"/>
                <a:gd name="T25" fmla="*/ 2147483647 h 234"/>
                <a:gd name="T26" fmla="*/ 2147483647 w 216"/>
                <a:gd name="T27" fmla="*/ 2147483647 h 234"/>
                <a:gd name="T28" fmla="*/ 2147483647 w 216"/>
                <a:gd name="T29" fmla="*/ 2147483647 h 234"/>
                <a:gd name="T30" fmla="*/ 2147483647 w 216"/>
                <a:gd name="T31" fmla="*/ 2147483647 h 234"/>
                <a:gd name="T32" fmla="*/ 2147483647 w 216"/>
                <a:gd name="T33" fmla="*/ 2147483647 h 234"/>
                <a:gd name="T34" fmla="*/ 2147483647 w 216"/>
                <a:gd name="T35" fmla="*/ 2147483647 h 234"/>
                <a:gd name="T36" fmla="*/ 2147483647 w 216"/>
                <a:gd name="T37" fmla="*/ 2147483647 h 23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16" h="234">
                  <a:moveTo>
                    <a:pt x="188" y="104"/>
                  </a:moveTo>
                  <a:cubicBezTo>
                    <a:pt x="192" y="95"/>
                    <a:pt x="211" y="63"/>
                    <a:pt x="211" y="63"/>
                  </a:cubicBezTo>
                  <a:cubicBezTo>
                    <a:pt x="211" y="63"/>
                    <a:pt x="201" y="15"/>
                    <a:pt x="175" y="7"/>
                  </a:cubicBezTo>
                  <a:cubicBezTo>
                    <a:pt x="149" y="0"/>
                    <a:pt x="127" y="78"/>
                    <a:pt x="127" y="78"/>
                  </a:cubicBezTo>
                  <a:cubicBezTo>
                    <a:pt x="127" y="78"/>
                    <a:pt x="112" y="43"/>
                    <a:pt x="90" y="54"/>
                  </a:cubicBezTo>
                  <a:cubicBezTo>
                    <a:pt x="90" y="54"/>
                    <a:pt x="51" y="92"/>
                    <a:pt x="96" y="120"/>
                  </a:cubicBezTo>
                  <a:cubicBezTo>
                    <a:pt x="96" y="120"/>
                    <a:pt x="84" y="123"/>
                    <a:pt x="73" y="117"/>
                  </a:cubicBezTo>
                  <a:cubicBezTo>
                    <a:pt x="62" y="149"/>
                    <a:pt x="62" y="149"/>
                    <a:pt x="62" y="149"/>
                  </a:cubicBezTo>
                  <a:cubicBezTo>
                    <a:pt x="62" y="149"/>
                    <a:pt x="27" y="144"/>
                    <a:pt x="0" y="131"/>
                  </a:cubicBezTo>
                  <a:cubicBezTo>
                    <a:pt x="0" y="132"/>
                    <a:pt x="1" y="133"/>
                    <a:pt x="1" y="134"/>
                  </a:cubicBezTo>
                  <a:cubicBezTo>
                    <a:pt x="15" y="146"/>
                    <a:pt x="33" y="161"/>
                    <a:pt x="51" y="171"/>
                  </a:cubicBezTo>
                  <a:cubicBezTo>
                    <a:pt x="86" y="191"/>
                    <a:pt x="105" y="234"/>
                    <a:pt x="131" y="227"/>
                  </a:cubicBezTo>
                  <a:cubicBezTo>
                    <a:pt x="140" y="189"/>
                    <a:pt x="140" y="189"/>
                    <a:pt x="140" y="189"/>
                  </a:cubicBezTo>
                  <a:cubicBezTo>
                    <a:pt x="151" y="180"/>
                    <a:pt x="151" y="180"/>
                    <a:pt x="151" y="180"/>
                  </a:cubicBezTo>
                  <a:cubicBezTo>
                    <a:pt x="151" y="180"/>
                    <a:pt x="179" y="167"/>
                    <a:pt x="185" y="158"/>
                  </a:cubicBezTo>
                  <a:cubicBezTo>
                    <a:pt x="185" y="158"/>
                    <a:pt x="202" y="168"/>
                    <a:pt x="215" y="179"/>
                  </a:cubicBezTo>
                  <a:cubicBezTo>
                    <a:pt x="216" y="170"/>
                    <a:pt x="215" y="146"/>
                    <a:pt x="214" y="130"/>
                  </a:cubicBezTo>
                  <a:cubicBezTo>
                    <a:pt x="214" y="130"/>
                    <a:pt x="214" y="130"/>
                    <a:pt x="214" y="130"/>
                  </a:cubicBezTo>
                  <a:cubicBezTo>
                    <a:pt x="214" y="130"/>
                    <a:pt x="185" y="113"/>
                    <a:pt x="188" y="104"/>
                  </a:cubicBezTo>
                  <a:close/>
                </a:path>
              </a:pathLst>
            </a:custGeom>
            <a:solidFill>
              <a:srgbClr val="F8C293"/>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3" name="Freeform 133"/>
            <p:cNvSpPr/>
            <p:nvPr/>
          </p:nvSpPr>
          <p:spPr bwMode="auto">
            <a:xfrm>
              <a:off x="1366838" y="3224212"/>
              <a:ext cx="1557338" cy="1006475"/>
            </a:xfrm>
            <a:custGeom>
              <a:avLst/>
              <a:gdLst>
                <a:gd name="T0" fmla="*/ 2147483647 w 414"/>
                <a:gd name="T1" fmla="*/ 2147483647 h 268"/>
                <a:gd name="T2" fmla="*/ 2147483647 w 414"/>
                <a:gd name="T3" fmla="*/ 2147483647 h 268"/>
                <a:gd name="T4" fmla="*/ 2147483647 w 414"/>
                <a:gd name="T5" fmla="*/ 2147483647 h 268"/>
                <a:gd name="T6" fmla="*/ 0 w 414"/>
                <a:gd name="T7" fmla="*/ 2147483647 h 268"/>
                <a:gd name="T8" fmla="*/ 2147483647 w 414"/>
                <a:gd name="T9" fmla="*/ 2147483647 h 268"/>
                <a:gd name="T10" fmla="*/ 2147483647 w 414"/>
                <a:gd name="T11" fmla="*/ 2147483647 h 268"/>
                <a:gd name="T12" fmla="*/ 2147483647 w 414"/>
                <a:gd name="T13" fmla="*/ 2147483647 h 268"/>
                <a:gd name="T14" fmla="*/ 2147483647 w 414"/>
                <a:gd name="T15" fmla="*/ 2147483647 h 268"/>
                <a:gd name="T16" fmla="*/ 2147483647 w 414"/>
                <a:gd name="T17" fmla="*/ 2147483647 h 268"/>
                <a:gd name="T18" fmla="*/ 2147483647 w 414"/>
                <a:gd name="T19" fmla="*/ 2147483647 h 268"/>
                <a:gd name="T20" fmla="*/ 2147483647 w 414"/>
                <a:gd name="T21" fmla="*/ 2147483647 h 268"/>
                <a:gd name="T22" fmla="*/ 2147483647 w 414"/>
                <a:gd name="T23" fmla="*/ 2147483647 h 268"/>
                <a:gd name="T24" fmla="*/ 2147483647 w 414"/>
                <a:gd name="T25" fmla="*/ 0 h 268"/>
                <a:gd name="T26" fmla="*/ 2147483647 w 414"/>
                <a:gd name="T27" fmla="*/ 2147483647 h 2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14" h="268">
                  <a:moveTo>
                    <a:pt x="119" y="101"/>
                  </a:moveTo>
                  <a:cubicBezTo>
                    <a:pt x="84" y="117"/>
                    <a:pt x="112" y="101"/>
                    <a:pt x="112" y="101"/>
                  </a:cubicBezTo>
                  <a:cubicBezTo>
                    <a:pt x="112" y="101"/>
                    <a:pt x="66" y="104"/>
                    <a:pt x="49" y="115"/>
                  </a:cubicBezTo>
                  <a:cubicBezTo>
                    <a:pt x="33" y="126"/>
                    <a:pt x="0" y="150"/>
                    <a:pt x="0" y="150"/>
                  </a:cubicBezTo>
                  <a:cubicBezTo>
                    <a:pt x="0" y="150"/>
                    <a:pt x="25" y="268"/>
                    <a:pt x="150" y="242"/>
                  </a:cubicBezTo>
                  <a:cubicBezTo>
                    <a:pt x="150" y="242"/>
                    <a:pt x="175" y="219"/>
                    <a:pt x="196" y="202"/>
                  </a:cubicBezTo>
                  <a:cubicBezTo>
                    <a:pt x="142" y="197"/>
                    <a:pt x="75" y="185"/>
                    <a:pt x="67" y="150"/>
                  </a:cubicBezTo>
                  <a:cubicBezTo>
                    <a:pt x="67" y="150"/>
                    <a:pt x="130" y="182"/>
                    <a:pt x="167" y="169"/>
                  </a:cubicBezTo>
                  <a:cubicBezTo>
                    <a:pt x="167" y="169"/>
                    <a:pt x="100" y="150"/>
                    <a:pt x="100" y="138"/>
                  </a:cubicBezTo>
                  <a:cubicBezTo>
                    <a:pt x="100" y="124"/>
                    <a:pt x="100" y="124"/>
                    <a:pt x="100" y="124"/>
                  </a:cubicBezTo>
                  <a:cubicBezTo>
                    <a:pt x="100" y="124"/>
                    <a:pt x="202" y="54"/>
                    <a:pt x="267" y="52"/>
                  </a:cubicBezTo>
                  <a:cubicBezTo>
                    <a:pt x="332" y="50"/>
                    <a:pt x="414" y="11"/>
                    <a:pt x="414" y="11"/>
                  </a:cubicBezTo>
                  <a:cubicBezTo>
                    <a:pt x="414" y="11"/>
                    <a:pt x="298" y="9"/>
                    <a:pt x="240" y="0"/>
                  </a:cubicBezTo>
                  <a:cubicBezTo>
                    <a:pt x="235" y="5"/>
                    <a:pt x="153" y="85"/>
                    <a:pt x="119" y="101"/>
                  </a:cubicBezTo>
                  <a:close/>
                </a:path>
              </a:pathLst>
            </a:custGeom>
            <a:solidFill>
              <a:srgbClr val="4C494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4" name="Freeform 134"/>
            <p:cNvSpPr/>
            <p:nvPr/>
          </p:nvSpPr>
          <p:spPr bwMode="auto">
            <a:xfrm>
              <a:off x="882650" y="1979612"/>
              <a:ext cx="1868488" cy="1201738"/>
            </a:xfrm>
            <a:custGeom>
              <a:avLst/>
              <a:gdLst>
                <a:gd name="T0" fmla="*/ 2147483647 w 497"/>
                <a:gd name="T1" fmla="*/ 2147483647 h 320"/>
                <a:gd name="T2" fmla="*/ 2147483647 w 497"/>
                <a:gd name="T3" fmla="*/ 2147483647 h 320"/>
                <a:gd name="T4" fmla="*/ 2147483647 w 497"/>
                <a:gd name="T5" fmla="*/ 2147483647 h 320"/>
                <a:gd name="T6" fmla="*/ 2147483647 w 497"/>
                <a:gd name="T7" fmla="*/ 2147483647 h 320"/>
                <a:gd name="T8" fmla="*/ 2147483647 w 497"/>
                <a:gd name="T9" fmla="*/ 2147483647 h 320"/>
                <a:gd name="T10" fmla="*/ 2147483647 w 497"/>
                <a:gd name="T11" fmla="*/ 2147483647 h 320"/>
                <a:gd name="T12" fmla="*/ 2147483647 w 497"/>
                <a:gd name="T13" fmla="*/ 2147483647 h 320"/>
                <a:gd name="T14" fmla="*/ 2147483647 w 497"/>
                <a:gd name="T15" fmla="*/ 2147483647 h 320"/>
                <a:gd name="T16" fmla="*/ 2147483647 w 497"/>
                <a:gd name="T17" fmla="*/ 2147483647 h 320"/>
                <a:gd name="T18" fmla="*/ 2147483647 w 497"/>
                <a:gd name="T19" fmla="*/ 2147483647 h 320"/>
                <a:gd name="T20" fmla="*/ 2147483647 w 497"/>
                <a:gd name="T21" fmla="*/ 2147483647 h 320"/>
                <a:gd name="T22" fmla="*/ 2147483647 w 497"/>
                <a:gd name="T23" fmla="*/ 2147483647 h 320"/>
                <a:gd name="T24" fmla="*/ 2147483647 w 497"/>
                <a:gd name="T25" fmla="*/ 2147483647 h 320"/>
                <a:gd name="T26" fmla="*/ 2147483647 w 497"/>
                <a:gd name="T27" fmla="*/ 2147483647 h 320"/>
                <a:gd name="T28" fmla="*/ 2147483647 w 497"/>
                <a:gd name="T29" fmla="*/ 2147483647 h 320"/>
                <a:gd name="T30" fmla="*/ 2147483647 w 497"/>
                <a:gd name="T31" fmla="*/ 0 h 320"/>
                <a:gd name="T32" fmla="*/ 2147483647 w 497"/>
                <a:gd name="T33" fmla="*/ 2147483647 h 32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97" h="320">
                  <a:moveTo>
                    <a:pt x="127" y="252"/>
                  </a:moveTo>
                  <a:cubicBezTo>
                    <a:pt x="127" y="252"/>
                    <a:pt x="256" y="318"/>
                    <a:pt x="328" y="307"/>
                  </a:cubicBezTo>
                  <a:cubicBezTo>
                    <a:pt x="328" y="307"/>
                    <a:pt x="347" y="312"/>
                    <a:pt x="359" y="320"/>
                  </a:cubicBezTo>
                  <a:cubicBezTo>
                    <a:pt x="394" y="313"/>
                    <a:pt x="471" y="297"/>
                    <a:pt x="497" y="296"/>
                  </a:cubicBezTo>
                  <a:cubicBezTo>
                    <a:pt x="497" y="296"/>
                    <a:pt x="398" y="205"/>
                    <a:pt x="346" y="198"/>
                  </a:cubicBezTo>
                  <a:cubicBezTo>
                    <a:pt x="294" y="190"/>
                    <a:pt x="189" y="250"/>
                    <a:pt x="189" y="250"/>
                  </a:cubicBezTo>
                  <a:cubicBezTo>
                    <a:pt x="189" y="250"/>
                    <a:pt x="270" y="174"/>
                    <a:pt x="342" y="166"/>
                  </a:cubicBezTo>
                  <a:cubicBezTo>
                    <a:pt x="415" y="159"/>
                    <a:pt x="328" y="166"/>
                    <a:pt x="328" y="166"/>
                  </a:cubicBezTo>
                  <a:cubicBezTo>
                    <a:pt x="328" y="166"/>
                    <a:pt x="216" y="146"/>
                    <a:pt x="153" y="172"/>
                  </a:cubicBezTo>
                  <a:cubicBezTo>
                    <a:pt x="153" y="172"/>
                    <a:pt x="218" y="140"/>
                    <a:pt x="244" y="120"/>
                  </a:cubicBezTo>
                  <a:cubicBezTo>
                    <a:pt x="270" y="99"/>
                    <a:pt x="272" y="70"/>
                    <a:pt x="272" y="70"/>
                  </a:cubicBezTo>
                  <a:cubicBezTo>
                    <a:pt x="272" y="70"/>
                    <a:pt x="102" y="77"/>
                    <a:pt x="77" y="81"/>
                  </a:cubicBezTo>
                  <a:cubicBezTo>
                    <a:pt x="77" y="81"/>
                    <a:pt x="166" y="55"/>
                    <a:pt x="175" y="42"/>
                  </a:cubicBezTo>
                  <a:cubicBezTo>
                    <a:pt x="185" y="29"/>
                    <a:pt x="63" y="60"/>
                    <a:pt x="63" y="60"/>
                  </a:cubicBezTo>
                  <a:cubicBezTo>
                    <a:pt x="63" y="60"/>
                    <a:pt x="146" y="25"/>
                    <a:pt x="122" y="16"/>
                  </a:cubicBezTo>
                  <a:cubicBezTo>
                    <a:pt x="105" y="10"/>
                    <a:pt x="66" y="0"/>
                    <a:pt x="35" y="0"/>
                  </a:cubicBezTo>
                  <a:cubicBezTo>
                    <a:pt x="18" y="58"/>
                    <a:pt x="0" y="180"/>
                    <a:pt x="127" y="252"/>
                  </a:cubicBezTo>
                  <a:close/>
                </a:path>
              </a:pathLst>
            </a:custGeom>
            <a:solidFill>
              <a:srgbClr val="4C494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5" name="Freeform 135"/>
            <p:cNvSpPr/>
            <p:nvPr/>
          </p:nvSpPr>
          <p:spPr bwMode="auto">
            <a:xfrm>
              <a:off x="1503363" y="173037"/>
              <a:ext cx="1116013" cy="984250"/>
            </a:xfrm>
            <a:custGeom>
              <a:avLst/>
              <a:gdLst>
                <a:gd name="T0" fmla="*/ 2147483647 w 297"/>
                <a:gd name="T1" fmla="*/ 2147483647 h 262"/>
                <a:gd name="T2" fmla="*/ 2147483647 w 297"/>
                <a:gd name="T3" fmla="*/ 2147483647 h 262"/>
                <a:gd name="T4" fmla="*/ 2147483647 w 297"/>
                <a:gd name="T5" fmla="*/ 2147483647 h 262"/>
                <a:gd name="T6" fmla="*/ 2147483647 w 297"/>
                <a:gd name="T7" fmla="*/ 2147483647 h 262"/>
                <a:gd name="T8" fmla="*/ 2147483647 w 297"/>
                <a:gd name="T9" fmla="*/ 2147483647 h 262"/>
                <a:gd name="T10" fmla="*/ 2147483647 w 297"/>
                <a:gd name="T11" fmla="*/ 0 h 262"/>
                <a:gd name="T12" fmla="*/ 2147483647 w 297"/>
                <a:gd name="T13" fmla="*/ 2147483647 h 262"/>
                <a:gd name="T14" fmla="*/ 0 w 297"/>
                <a:gd name="T15" fmla="*/ 2147483647 h 262"/>
                <a:gd name="T16" fmla="*/ 2147483647 w 297"/>
                <a:gd name="T17" fmla="*/ 2147483647 h 262"/>
                <a:gd name="T18" fmla="*/ 2147483647 w 297"/>
                <a:gd name="T19" fmla="*/ 2147483647 h 262"/>
                <a:gd name="T20" fmla="*/ 2147483647 w 297"/>
                <a:gd name="T21" fmla="*/ 2147483647 h 262"/>
                <a:gd name="T22" fmla="*/ 2147483647 w 297"/>
                <a:gd name="T23" fmla="*/ 2147483647 h 262"/>
                <a:gd name="T24" fmla="*/ 2147483647 w 297"/>
                <a:gd name="T25" fmla="*/ 2147483647 h 262"/>
                <a:gd name="T26" fmla="*/ 2147483647 w 297"/>
                <a:gd name="T27" fmla="*/ 2147483647 h 262"/>
                <a:gd name="T28" fmla="*/ 2147483647 w 297"/>
                <a:gd name="T29" fmla="*/ 2147483647 h 262"/>
                <a:gd name="T30" fmla="*/ 2147483647 w 297"/>
                <a:gd name="T31" fmla="*/ 2147483647 h 2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7" h="262">
                  <a:moveTo>
                    <a:pt x="124" y="152"/>
                  </a:moveTo>
                  <a:cubicBezTo>
                    <a:pt x="198" y="116"/>
                    <a:pt x="198" y="116"/>
                    <a:pt x="198" y="116"/>
                  </a:cubicBezTo>
                  <a:cubicBezTo>
                    <a:pt x="198" y="116"/>
                    <a:pt x="114" y="136"/>
                    <a:pt x="105" y="125"/>
                  </a:cubicBezTo>
                  <a:cubicBezTo>
                    <a:pt x="100" y="119"/>
                    <a:pt x="107" y="93"/>
                    <a:pt x="115" y="68"/>
                  </a:cubicBezTo>
                  <a:cubicBezTo>
                    <a:pt x="109" y="79"/>
                    <a:pt x="102" y="87"/>
                    <a:pt x="95" y="87"/>
                  </a:cubicBezTo>
                  <a:cubicBezTo>
                    <a:pt x="73" y="86"/>
                    <a:pt x="40" y="0"/>
                    <a:pt x="40" y="0"/>
                  </a:cubicBezTo>
                  <a:cubicBezTo>
                    <a:pt x="40" y="0"/>
                    <a:pt x="68" y="93"/>
                    <a:pt x="64" y="100"/>
                  </a:cubicBezTo>
                  <a:cubicBezTo>
                    <a:pt x="62" y="105"/>
                    <a:pt x="26" y="116"/>
                    <a:pt x="0" y="124"/>
                  </a:cubicBezTo>
                  <a:cubicBezTo>
                    <a:pt x="3" y="129"/>
                    <a:pt x="6" y="135"/>
                    <a:pt x="10" y="141"/>
                  </a:cubicBezTo>
                  <a:cubicBezTo>
                    <a:pt x="64" y="126"/>
                    <a:pt x="64" y="126"/>
                    <a:pt x="64" y="126"/>
                  </a:cubicBezTo>
                  <a:cubicBezTo>
                    <a:pt x="64" y="126"/>
                    <a:pt x="57" y="154"/>
                    <a:pt x="64" y="158"/>
                  </a:cubicBezTo>
                  <a:cubicBezTo>
                    <a:pt x="70" y="161"/>
                    <a:pt x="138" y="174"/>
                    <a:pt x="138" y="185"/>
                  </a:cubicBezTo>
                  <a:cubicBezTo>
                    <a:pt x="138" y="188"/>
                    <a:pt x="127" y="197"/>
                    <a:pt x="111" y="210"/>
                  </a:cubicBezTo>
                  <a:cubicBezTo>
                    <a:pt x="146" y="200"/>
                    <a:pt x="146" y="200"/>
                    <a:pt x="146" y="200"/>
                  </a:cubicBezTo>
                  <a:cubicBezTo>
                    <a:pt x="157" y="194"/>
                    <a:pt x="297" y="262"/>
                    <a:pt x="297" y="262"/>
                  </a:cubicBezTo>
                  <a:lnTo>
                    <a:pt x="124" y="152"/>
                  </a:lnTo>
                  <a:close/>
                </a:path>
              </a:pathLst>
            </a:custGeom>
            <a:solidFill>
              <a:srgbClr val="D2DBE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6" name="Freeform 136"/>
            <p:cNvSpPr/>
            <p:nvPr/>
          </p:nvSpPr>
          <p:spPr bwMode="auto">
            <a:xfrm>
              <a:off x="1935163" y="244475"/>
              <a:ext cx="60325" cy="184150"/>
            </a:xfrm>
            <a:custGeom>
              <a:avLst/>
              <a:gdLst>
                <a:gd name="T0" fmla="*/ 0 w 16"/>
                <a:gd name="T1" fmla="*/ 2147483647 h 49"/>
                <a:gd name="T2" fmla="*/ 2147483647 w 16"/>
                <a:gd name="T3" fmla="*/ 0 h 49"/>
                <a:gd name="T4" fmla="*/ 0 w 16"/>
                <a:gd name="T5" fmla="*/ 2147483647 h 49"/>
                <a:gd name="T6" fmla="*/ 0 60000 65536"/>
                <a:gd name="T7" fmla="*/ 0 60000 65536"/>
                <a:gd name="T8" fmla="*/ 0 60000 65536"/>
              </a:gdLst>
              <a:ahLst/>
              <a:cxnLst>
                <a:cxn ang="T6">
                  <a:pos x="T0" y="T1"/>
                </a:cxn>
                <a:cxn ang="T7">
                  <a:pos x="T2" y="T3"/>
                </a:cxn>
                <a:cxn ang="T8">
                  <a:pos x="T4" y="T5"/>
                </a:cxn>
              </a:cxnLst>
              <a:rect l="0" t="0" r="r" b="b"/>
              <a:pathLst>
                <a:path w="16" h="49">
                  <a:moveTo>
                    <a:pt x="0" y="49"/>
                  </a:moveTo>
                  <a:cubicBezTo>
                    <a:pt x="10" y="29"/>
                    <a:pt x="16" y="0"/>
                    <a:pt x="16" y="0"/>
                  </a:cubicBezTo>
                  <a:cubicBezTo>
                    <a:pt x="16" y="0"/>
                    <a:pt x="7" y="24"/>
                    <a:pt x="0" y="49"/>
                  </a:cubicBezTo>
                  <a:close/>
                </a:path>
              </a:pathLst>
            </a:custGeom>
            <a:solidFill>
              <a:srgbClr val="D2DBE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7" name="Freeform 137"/>
            <p:cNvSpPr/>
            <p:nvPr/>
          </p:nvSpPr>
          <p:spPr bwMode="auto">
            <a:xfrm>
              <a:off x="2108200" y="280987"/>
              <a:ext cx="2066925" cy="2217738"/>
            </a:xfrm>
            <a:custGeom>
              <a:avLst/>
              <a:gdLst>
                <a:gd name="T0" fmla="*/ 2147483647 w 550"/>
                <a:gd name="T1" fmla="*/ 2147483647 h 590"/>
                <a:gd name="T2" fmla="*/ 2147483647 w 550"/>
                <a:gd name="T3" fmla="*/ 2147483647 h 590"/>
                <a:gd name="T4" fmla="*/ 2147483647 w 550"/>
                <a:gd name="T5" fmla="*/ 2147483647 h 590"/>
                <a:gd name="T6" fmla="*/ 2147483647 w 550"/>
                <a:gd name="T7" fmla="*/ 2147483647 h 590"/>
                <a:gd name="T8" fmla="*/ 2147483647 w 550"/>
                <a:gd name="T9" fmla="*/ 2147483647 h 590"/>
                <a:gd name="T10" fmla="*/ 2147483647 w 550"/>
                <a:gd name="T11" fmla="*/ 2147483647 h 590"/>
                <a:gd name="T12" fmla="*/ 2147483647 w 550"/>
                <a:gd name="T13" fmla="*/ 2147483647 h 590"/>
                <a:gd name="T14" fmla="*/ 2147483647 w 550"/>
                <a:gd name="T15" fmla="*/ 2147483647 h 590"/>
                <a:gd name="T16" fmla="*/ 2147483647 w 550"/>
                <a:gd name="T17" fmla="*/ 2147483647 h 590"/>
                <a:gd name="T18" fmla="*/ 2147483647 w 550"/>
                <a:gd name="T19" fmla="*/ 2147483647 h 590"/>
                <a:gd name="T20" fmla="*/ 2147483647 w 550"/>
                <a:gd name="T21" fmla="*/ 2147483647 h 590"/>
                <a:gd name="T22" fmla="*/ 2147483647 w 550"/>
                <a:gd name="T23" fmla="*/ 2147483647 h 590"/>
                <a:gd name="T24" fmla="*/ 2147483647 w 550"/>
                <a:gd name="T25" fmla="*/ 2147483647 h 590"/>
                <a:gd name="T26" fmla="*/ 2147483647 w 550"/>
                <a:gd name="T27" fmla="*/ 2147483647 h 590"/>
                <a:gd name="T28" fmla="*/ 2147483647 w 550"/>
                <a:gd name="T29" fmla="*/ 0 h 590"/>
                <a:gd name="T30" fmla="*/ 2147483647 w 550"/>
                <a:gd name="T31" fmla="*/ 2147483647 h 590"/>
                <a:gd name="T32" fmla="*/ 2147483647 w 550"/>
                <a:gd name="T33" fmla="*/ 2147483647 h 590"/>
                <a:gd name="T34" fmla="*/ 2147483647 w 550"/>
                <a:gd name="T35" fmla="*/ 2147483647 h 590"/>
                <a:gd name="T36" fmla="*/ 2147483647 w 550"/>
                <a:gd name="T37" fmla="*/ 2147483647 h 590"/>
                <a:gd name="T38" fmla="*/ 2147483647 w 550"/>
                <a:gd name="T39" fmla="*/ 2147483647 h 590"/>
                <a:gd name="T40" fmla="*/ 2147483647 w 550"/>
                <a:gd name="T41" fmla="*/ 2147483647 h 590"/>
                <a:gd name="T42" fmla="*/ 2147483647 w 550"/>
                <a:gd name="T43" fmla="*/ 2147483647 h 590"/>
                <a:gd name="T44" fmla="*/ 2147483647 w 550"/>
                <a:gd name="T45" fmla="*/ 2147483647 h 590"/>
                <a:gd name="T46" fmla="*/ 2147483647 w 550"/>
                <a:gd name="T47" fmla="*/ 2147483647 h 590"/>
                <a:gd name="T48" fmla="*/ 2147483647 w 550"/>
                <a:gd name="T49" fmla="*/ 2147483647 h 590"/>
                <a:gd name="T50" fmla="*/ 2147483647 w 550"/>
                <a:gd name="T51" fmla="*/ 2147483647 h 590"/>
                <a:gd name="T52" fmla="*/ 2147483647 w 550"/>
                <a:gd name="T53" fmla="*/ 2147483647 h 590"/>
                <a:gd name="T54" fmla="*/ 2147483647 w 550"/>
                <a:gd name="T55" fmla="*/ 2147483647 h 590"/>
                <a:gd name="T56" fmla="*/ 2147483647 w 550"/>
                <a:gd name="T57" fmla="*/ 2147483647 h 590"/>
                <a:gd name="T58" fmla="*/ 2147483647 w 550"/>
                <a:gd name="T59" fmla="*/ 2147483647 h 590"/>
                <a:gd name="T60" fmla="*/ 2147483647 w 550"/>
                <a:gd name="T61" fmla="*/ 2147483647 h 590"/>
                <a:gd name="T62" fmla="*/ 2147483647 w 550"/>
                <a:gd name="T63" fmla="*/ 2147483647 h 590"/>
                <a:gd name="T64" fmla="*/ 2147483647 w 550"/>
                <a:gd name="T65" fmla="*/ 2147483647 h 59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550" h="590">
                  <a:moveTo>
                    <a:pt x="467" y="383"/>
                  </a:moveTo>
                  <a:cubicBezTo>
                    <a:pt x="446" y="374"/>
                    <a:pt x="439" y="351"/>
                    <a:pt x="439" y="351"/>
                  </a:cubicBezTo>
                  <a:cubicBezTo>
                    <a:pt x="467" y="307"/>
                    <a:pt x="467" y="307"/>
                    <a:pt x="467" y="307"/>
                  </a:cubicBezTo>
                  <a:cubicBezTo>
                    <a:pt x="411" y="359"/>
                    <a:pt x="391" y="338"/>
                    <a:pt x="385" y="329"/>
                  </a:cubicBezTo>
                  <a:cubicBezTo>
                    <a:pt x="387" y="328"/>
                    <a:pt x="390" y="328"/>
                    <a:pt x="392" y="325"/>
                  </a:cubicBezTo>
                  <a:cubicBezTo>
                    <a:pt x="460" y="250"/>
                    <a:pt x="398" y="261"/>
                    <a:pt x="398" y="261"/>
                  </a:cubicBezTo>
                  <a:cubicBezTo>
                    <a:pt x="364" y="212"/>
                    <a:pt x="364" y="212"/>
                    <a:pt x="364" y="212"/>
                  </a:cubicBezTo>
                  <a:cubicBezTo>
                    <a:pt x="332" y="94"/>
                    <a:pt x="332" y="94"/>
                    <a:pt x="332" y="94"/>
                  </a:cubicBezTo>
                  <a:cubicBezTo>
                    <a:pt x="331" y="93"/>
                    <a:pt x="331" y="93"/>
                    <a:pt x="330" y="92"/>
                  </a:cubicBezTo>
                  <a:cubicBezTo>
                    <a:pt x="305" y="122"/>
                    <a:pt x="322" y="200"/>
                    <a:pt x="322" y="200"/>
                  </a:cubicBezTo>
                  <a:cubicBezTo>
                    <a:pt x="280" y="160"/>
                    <a:pt x="280" y="160"/>
                    <a:pt x="280" y="160"/>
                  </a:cubicBezTo>
                  <a:cubicBezTo>
                    <a:pt x="315" y="222"/>
                    <a:pt x="315" y="222"/>
                    <a:pt x="315" y="222"/>
                  </a:cubicBezTo>
                  <a:cubicBezTo>
                    <a:pt x="319" y="239"/>
                    <a:pt x="272" y="261"/>
                    <a:pt x="272" y="261"/>
                  </a:cubicBezTo>
                  <a:cubicBezTo>
                    <a:pt x="101" y="195"/>
                    <a:pt x="116" y="55"/>
                    <a:pt x="129" y="1"/>
                  </a:cubicBezTo>
                  <a:cubicBezTo>
                    <a:pt x="128" y="1"/>
                    <a:pt x="127" y="0"/>
                    <a:pt x="126" y="0"/>
                  </a:cubicBezTo>
                  <a:cubicBezTo>
                    <a:pt x="40" y="190"/>
                    <a:pt x="231" y="264"/>
                    <a:pt x="259" y="270"/>
                  </a:cubicBezTo>
                  <a:cubicBezTo>
                    <a:pt x="289" y="276"/>
                    <a:pt x="308" y="270"/>
                    <a:pt x="308" y="270"/>
                  </a:cubicBezTo>
                  <a:cubicBezTo>
                    <a:pt x="308" y="270"/>
                    <a:pt x="330" y="294"/>
                    <a:pt x="340" y="318"/>
                  </a:cubicBezTo>
                  <a:cubicBezTo>
                    <a:pt x="350" y="342"/>
                    <a:pt x="218" y="414"/>
                    <a:pt x="191" y="442"/>
                  </a:cubicBezTo>
                  <a:cubicBezTo>
                    <a:pt x="163" y="470"/>
                    <a:pt x="85" y="496"/>
                    <a:pt x="85" y="496"/>
                  </a:cubicBezTo>
                  <a:cubicBezTo>
                    <a:pt x="126" y="335"/>
                    <a:pt x="61" y="278"/>
                    <a:pt x="61" y="278"/>
                  </a:cubicBezTo>
                  <a:cubicBezTo>
                    <a:pt x="112" y="379"/>
                    <a:pt x="37" y="468"/>
                    <a:pt x="37" y="468"/>
                  </a:cubicBezTo>
                  <a:cubicBezTo>
                    <a:pt x="0" y="431"/>
                    <a:pt x="39" y="318"/>
                    <a:pt x="39" y="318"/>
                  </a:cubicBezTo>
                  <a:cubicBezTo>
                    <a:pt x="6" y="354"/>
                    <a:pt x="3" y="448"/>
                    <a:pt x="5" y="515"/>
                  </a:cubicBezTo>
                  <a:cubicBezTo>
                    <a:pt x="29" y="524"/>
                    <a:pt x="52" y="536"/>
                    <a:pt x="64" y="552"/>
                  </a:cubicBezTo>
                  <a:cubicBezTo>
                    <a:pt x="93" y="590"/>
                    <a:pt x="114" y="584"/>
                    <a:pt x="114" y="584"/>
                  </a:cubicBezTo>
                  <a:cubicBezTo>
                    <a:pt x="114" y="584"/>
                    <a:pt x="133" y="544"/>
                    <a:pt x="144" y="546"/>
                  </a:cubicBezTo>
                  <a:cubicBezTo>
                    <a:pt x="155" y="547"/>
                    <a:pt x="286" y="446"/>
                    <a:pt x="315" y="439"/>
                  </a:cubicBezTo>
                  <a:cubicBezTo>
                    <a:pt x="345" y="432"/>
                    <a:pt x="361" y="389"/>
                    <a:pt x="368" y="389"/>
                  </a:cubicBezTo>
                  <a:cubicBezTo>
                    <a:pt x="376" y="389"/>
                    <a:pt x="486" y="439"/>
                    <a:pt x="504" y="439"/>
                  </a:cubicBezTo>
                  <a:cubicBezTo>
                    <a:pt x="504" y="439"/>
                    <a:pt x="505" y="439"/>
                    <a:pt x="505" y="440"/>
                  </a:cubicBezTo>
                  <a:cubicBezTo>
                    <a:pt x="530" y="423"/>
                    <a:pt x="550" y="400"/>
                    <a:pt x="550" y="400"/>
                  </a:cubicBezTo>
                  <a:cubicBezTo>
                    <a:pt x="550" y="400"/>
                    <a:pt x="487" y="392"/>
                    <a:pt x="467" y="383"/>
                  </a:cubicBezTo>
                  <a:close/>
                </a:path>
              </a:pathLst>
            </a:custGeom>
            <a:solidFill>
              <a:srgbClr val="D2DBE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8" name="Freeform 138"/>
            <p:cNvSpPr/>
            <p:nvPr/>
          </p:nvSpPr>
          <p:spPr bwMode="auto">
            <a:xfrm>
              <a:off x="3348038" y="560387"/>
              <a:ext cx="255588" cy="701675"/>
            </a:xfrm>
            <a:custGeom>
              <a:avLst/>
              <a:gdLst>
                <a:gd name="T0" fmla="*/ 2147483647 w 68"/>
                <a:gd name="T1" fmla="*/ 2147483647 h 187"/>
                <a:gd name="T2" fmla="*/ 2147483647 w 68"/>
                <a:gd name="T3" fmla="*/ 2147483647 h 187"/>
                <a:gd name="T4" fmla="*/ 2147483647 w 68"/>
                <a:gd name="T5" fmla="*/ 2147483647 h 187"/>
                <a:gd name="T6" fmla="*/ 2147483647 w 68"/>
                <a:gd name="T7" fmla="*/ 2147483647 h 187"/>
                <a:gd name="T8" fmla="*/ 0 w 68"/>
                <a:gd name="T9" fmla="*/ 2147483647 h 187"/>
                <a:gd name="T10" fmla="*/ 2147483647 w 68"/>
                <a:gd name="T11" fmla="*/ 2147483647 h 18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8" h="187">
                  <a:moveTo>
                    <a:pt x="18" y="161"/>
                  </a:moveTo>
                  <a:cubicBezTo>
                    <a:pt x="18" y="161"/>
                    <a:pt x="48" y="173"/>
                    <a:pt x="53" y="187"/>
                  </a:cubicBezTo>
                  <a:cubicBezTo>
                    <a:pt x="68" y="187"/>
                    <a:pt x="68" y="187"/>
                    <a:pt x="68" y="187"/>
                  </a:cubicBezTo>
                  <a:cubicBezTo>
                    <a:pt x="68" y="187"/>
                    <a:pt x="50" y="51"/>
                    <a:pt x="35" y="9"/>
                  </a:cubicBezTo>
                  <a:cubicBezTo>
                    <a:pt x="35" y="9"/>
                    <a:pt x="22" y="0"/>
                    <a:pt x="0" y="18"/>
                  </a:cubicBezTo>
                  <a:cubicBezTo>
                    <a:pt x="0" y="18"/>
                    <a:pt x="0" y="123"/>
                    <a:pt x="18" y="161"/>
                  </a:cubicBezTo>
                  <a:close/>
                </a:path>
              </a:pathLst>
            </a:custGeom>
            <a:solidFill>
              <a:srgbClr val="EFEFE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69" name="Freeform 139"/>
            <p:cNvSpPr/>
            <p:nvPr/>
          </p:nvSpPr>
          <p:spPr bwMode="auto">
            <a:xfrm>
              <a:off x="3257550" y="1600200"/>
              <a:ext cx="222250" cy="1285875"/>
            </a:xfrm>
            <a:custGeom>
              <a:avLst/>
              <a:gdLst>
                <a:gd name="T0" fmla="*/ 2147483647 w 59"/>
                <a:gd name="T1" fmla="*/ 2147483647 h 342"/>
                <a:gd name="T2" fmla="*/ 2147483647 w 59"/>
                <a:gd name="T3" fmla="*/ 2147483647 h 342"/>
                <a:gd name="T4" fmla="*/ 2147483647 w 59"/>
                <a:gd name="T5" fmla="*/ 0 h 342"/>
                <a:gd name="T6" fmla="*/ 2147483647 w 59"/>
                <a:gd name="T7" fmla="*/ 2147483647 h 342"/>
                <a:gd name="T8" fmla="*/ 2147483647 w 59"/>
                <a:gd name="T9" fmla="*/ 2147483647 h 3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 h="342">
                  <a:moveTo>
                    <a:pt x="11" y="342"/>
                  </a:moveTo>
                  <a:cubicBezTo>
                    <a:pt x="42" y="319"/>
                    <a:pt x="42" y="319"/>
                    <a:pt x="42" y="319"/>
                  </a:cubicBezTo>
                  <a:cubicBezTo>
                    <a:pt x="59" y="0"/>
                    <a:pt x="59" y="0"/>
                    <a:pt x="59" y="0"/>
                  </a:cubicBezTo>
                  <a:cubicBezTo>
                    <a:pt x="44" y="22"/>
                    <a:pt x="44" y="22"/>
                    <a:pt x="44" y="22"/>
                  </a:cubicBezTo>
                  <a:cubicBezTo>
                    <a:pt x="44" y="22"/>
                    <a:pt x="0" y="314"/>
                    <a:pt x="11" y="342"/>
                  </a:cubicBezTo>
                  <a:close/>
                </a:path>
              </a:pathLst>
            </a:custGeom>
            <a:solidFill>
              <a:srgbClr val="050505"/>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70" name="Freeform 140"/>
            <p:cNvSpPr/>
            <p:nvPr/>
          </p:nvSpPr>
          <p:spPr bwMode="auto">
            <a:xfrm>
              <a:off x="3273425" y="1212850"/>
              <a:ext cx="333375" cy="2052638"/>
            </a:xfrm>
            <a:custGeom>
              <a:avLst/>
              <a:gdLst>
                <a:gd name="T0" fmla="*/ 2147483647 w 89"/>
                <a:gd name="T1" fmla="*/ 2147483647 h 546"/>
                <a:gd name="T2" fmla="*/ 2147483647 w 89"/>
                <a:gd name="T3" fmla="*/ 2147483647 h 546"/>
                <a:gd name="T4" fmla="*/ 2147483647 w 89"/>
                <a:gd name="T5" fmla="*/ 2147483647 h 546"/>
                <a:gd name="T6" fmla="*/ 2147483647 w 89"/>
                <a:gd name="T7" fmla="*/ 2147483647 h 546"/>
                <a:gd name="T8" fmla="*/ 2147483647 w 89"/>
                <a:gd name="T9" fmla="*/ 0 h 546"/>
                <a:gd name="T10" fmla="*/ 2147483647 w 89"/>
                <a:gd name="T11" fmla="*/ 2147483647 h 546"/>
                <a:gd name="T12" fmla="*/ 2147483647 w 89"/>
                <a:gd name="T13" fmla="*/ 2147483647 h 546"/>
                <a:gd name="T14" fmla="*/ 0 w 89"/>
                <a:gd name="T15" fmla="*/ 2147483647 h 546"/>
                <a:gd name="T16" fmla="*/ 2147483647 w 89"/>
                <a:gd name="T17" fmla="*/ 2147483647 h 5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9" h="546">
                  <a:moveTo>
                    <a:pt x="25" y="546"/>
                  </a:moveTo>
                  <a:cubicBezTo>
                    <a:pt x="49" y="492"/>
                    <a:pt x="49" y="492"/>
                    <a:pt x="49" y="492"/>
                  </a:cubicBezTo>
                  <a:cubicBezTo>
                    <a:pt x="49" y="492"/>
                    <a:pt x="84" y="112"/>
                    <a:pt x="82" y="70"/>
                  </a:cubicBezTo>
                  <a:cubicBezTo>
                    <a:pt x="82" y="70"/>
                    <a:pt x="89" y="25"/>
                    <a:pt x="82" y="13"/>
                  </a:cubicBezTo>
                  <a:cubicBezTo>
                    <a:pt x="76" y="2"/>
                    <a:pt x="55" y="0"/>
                    <a:pt x="55" y="0"/>
                  </a:cubicBezTo>
                  <a:cubicBezTo>
                    <a:pt x="48" y="45"/>
                    <a:pt x="48" y="45"/>
                    <a:pt x="48" y="45"/>
                  </a:cubicBezTo>
                  <a:cubicBezTo>
                    <a:pt x="48" y="45"/>
                    <a:pt x="61" y="55"/>
                    <a:pt x="55" y="79"/>
                  </a:cubicBezTo>
                  <a:cubicBezTo>
                    <a:pt x="49" y="103"/>
                    <a:pt x="5" y="459"/>
                    <a:pt x="0" y="503"/>
                  </a:cubicBezTo>
                  <a:lnTo>
                    <a:pt x="25" y="546"/>
                  </a:lnTo>
                  <a:close/>
                </a:path>
              </a:pathLst>
            </a:custGeom>
            <a:solidFill>
              <a:srgbClr val="050505"/>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71" name="Freeform 141"/>
            <p:cNvSpPr/>
            <p:nvPr/>
          </p:nvSpPr>
          <p:spPr bwMode="auto">
            <a:xfrm>
              <a:off x="3457575" y="131762"/>
              <a:ext cx="1033463" cy="849313"/>
            </a:xfrm>
            <a:custGeom>
              <a:avLst/>
              <a:gdLst>
                <a:gd name="T0" fmla="*/ 2147483647 w 275"/>
                <a:gd name="T1" fmla="*/ 2147483647 h 226"/>
                <a:gd name="T2" fmla="*/ 2147483647 w 275"/>
                <a:gd name="T3" fmla="*/ 2147483647 h 226"/>
                <a:gd name="T4" fmla="*/ 2147483647 w 275"/>
                <a:gd name="T5" fmla="*/ 2147483647 h 226"/>
                <a:gd name="T6" fmla="*/ 2147483647 w 275"/>
                <a:gd name="T7" fmla="*/ 2147483647 h 226"/>
                <a:gd name="T8" fmla="*/ 2147483647 w 275"/>
                <a:gd name="T9" fmla="*/ 2147483647 h 226"/>
                <a:gd name="T10" fmla="*/ 2147483647 w 275"/>
                <a:gd name="T11" fmla="*/ 2147483647 h 226"/>
                <a:gd name="T12" fmla="*/ 2147483647 w 275"/>
                <a:gd name="T13" fmla="*/ 2147483647 h 226"/>
                <a:gd name="T14" fmla="*/ 2147483647 w 275"/>
                <a:gd name="T15" fmla="*/ 2147483647 h 226"/>
                <a:gd name="T16" fmla="*/ 2147483647 w 275"/>
                <a:gd name="T17" fmla="*/ 2147483647 h 226"/>
                <a:gd name="T18" fmla="*/ 0 w 275"/>
                <a:gd name="T19" fmla="*/ 2147483647 h 226"/>
                <a:gd name="T20" fmla="*/ 2147483647 w 275"/>
                <a:gd name="T21" fmla="*/ 2147483647 h 226"/>
                <a:gd name="T22" fmla="*/ 2147483647 w 275"/>
                <a:gd name="T23" fmla="*/ 2147483647 h 226"/>
                <a:gd name="T24" fmla="*/ 2147483647 w 275"/>
                <a:gd name="T25" fmla="*/ 2147483647 h 226"/>
                <a:gd name="T26" fmla="*/ 2147483647 w 275"/>
                <a:gd name="T27" fmla="*/ 2147483647 h 226"/>
                <a:gd name="T28" fmla="*/ 2147483647 w 275"/>
                <a:gd name="T29" fmla="*/ 2147483647 h 226"/>
                <a:gd name="T30" fmla="*/ 2147483647 w 275"/>
                <a:gd name="T31" fmla="*/ 2147483647 h 226"/>
                <a:gd name="T32" fmla="*/ 2147483647 w 275"/>
                <a:gd name="T33" fmla="*/ 2147483647 h 2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75" h="226">
                  <a:moveTo>
                    <a:pt x="139" y="200"/>
                  </a:moveTo>
                  <a:cubicBezTo>
                    <a:pt x="150" y="200"/>
                    <a:pt x="150" y="200"/>
                    <a:pt x="150" y="200"/>
                  </a:cubicBezTo>
                  <a:cubicBezTo>
                    <a:pt x="150" y="200"/>
                    <a:pt x="149" y="166"/>
                    <a:pt x="164" y="157"/>
                  </a:cubicBezTo>
                  <a:cubicBezTo>
                    <a:pt x="179" y="148"/>
                    <a:pt x="196" y="129"/>
                    <a:pt x="220" y="131"/>
                  </a:cubicBezTo>
                  <a:cubicBezTo>
                    <a:pt x="220" y="131"/>
                    <a:pt x="254" y="138"/>
                    <a:pt x="259" y="136"/>
                  </a:cubicBezTo>
                  <a:cubicBezTo>
                    <a:pt x="264" y="134"/>
                    <a:pt x="275" y="121"/>
                    <a:pt x="275" y="121"/>
                  </a:cubicBezTo>
                  <a:cubicBezTo>
                    <a:pt x="275" y="121"/>
                    <a:pt x="241" y="35"/>
                    <a:pt x="150" y="5"/>
                  </a:cubicBezTo>
                  <a:cubicBezTo>
                    <a:pt x="124" y="5"/>
                    <a:pt x="124" y="5"/>
                    <a:pt x="124" y="5"/>
                  </a:cubicBezTo>
                  <a:cubicBezTo>
                    <a:pt x="124" y="5"/>
                    <a:pt x="97" y="0"/>
                    <a:pt x="94" y="5"/>
                  </a:cubicBezTo>
                  <a:cubicBezTo>
                    <a:pt x="91" y="10"/>
                    <a:pt x="0" y="46"/>
                    <a:pt x="0" y="121"/>
                  </a:cubicBezTo>
                  <a:cubicBezTo>
                    <a:pt x="0" y="185"/>
                    <a:pt x="28" y="226"/>
                    <a:pt x="28" y="226"/>
                  </a:cubicBezTo>
                  <a:cubicBezTo>
                    <a:pt x="36" y="215"/>
                    <a:pt x="36" y="222"/>
                    <a:pt x="39" y="205"/>
                  </a:cubicBezTo>
                  <a:cubicBezTo>
                    <a:pt x="52" y="193"/>
                    <a:pt x="87" y="196"/>
                    <a:pt x="87" y="196"/>
                  </a:cubicBezTo>
                  <a:cubicBezTo>
                    <a:pt x="87" y="196"/>
                    <a:pt x="80" y="181"/>
                    <a:pt x="89" y="163"/>
                  </a:cubicBezTo>
                  <a:cubicBezTo>
                    <a:pt x="98" y="145"/>
                    <a:pt x="109" y="132"/>
                    <a:pt x="124" y="136"/>
                  </a:cubicBezTo>
                  <a:cubicBezTo>
                    <a:pt x="124" y="136"/>
                    <a:pt x="143" y="151"/>
                    <a:pt x="143" y="169"/>
                  </a:cubicBezTo>
                  <a:lnTo>
                    <a:pt x="139" y="200"/>
                  </a:lnTo>
                  <a:close/>
                </a:path>
              </a:pathLst>
            </a:cu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pic>
        <p:nvPicPr>
          <p:cNvPr id="72" name="图片 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8788" y="2382838"/>
            <a:ext cx="808037"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图片 3" descr="ppt-01"/>
          <p:cNvPicPr>
            <a:picLocks noChangeAspect="1"/>
          </p:cNvPicPr>
          <p:nvPr/>
        </p:nvPicPr>
        <p:blipFill>
          <a:blip r:embed="rId4"/>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49" presetClass="entr" presetSubtype="0" decel="100000"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ppt_w</p:attrName>
                                        </p:attrNameLst>
                                      </p:cBhvr>
                                      <p:tavLst>
                                        <p:tav tm="0">
                                          <p:val>
                                            <p:fltVal val="0"/>
                                          </p:val>
                                        </p:tav>
                                        <p:tav tm="100000">
                                          <p:val>
                                            <p:strVal val="#ppt_w"/>
                                          </p:val>
                                        </p:tav>
                                      </p:tavLst>
                                    </p:anim>
                                    <p:anim calcmode="lin" valueType="num">
                                      <p:cBhvr>
                                        <p:cTn id="17" dur="500" fill="hold"/>
                                        <p:tgtEl>
                                          <p:spTgt spid="10"/>
                                        </p:tgtEl>
                                        <p:attrNameLst>
                                          <p:attrName>ppt_h</p:attrName>
                                        </p:attrNameLst>
                                      </p:cBhvr>
                                      <p:tavLst>
                                        <p:tav tm="0">
                                          <p:val>
                                            <p:fltVal val="0"/>
                                          </p:val>
                                        </p:tav>
                                        <p:tav tm="100000">
                                          <p:val>
                                            <p:strVal val="#ppt_h"/>
                                          </p:val>
                                        </p:tav>
                                      </p:tavLst>
                                    </p:anim>
                                    <p:anim calcmode="lin" valueType="num">
                                      <p:cBhvr>
                                        <p:cTn id="18" dur="500" fill="hold"/>
                                        <p:tgtEl>
                                          <p:spTgt spid="10"/>
                                        </p:tgtEl>
                                        <p:attrNameLst>
                                          <p:attrName>style.rotation</p:attrName>
                                        </p:attrNameLst>
                                      </p:cBhvr>
                                      <p:tavLst>
                                        <p:tav tm="0">
                                          <p:val>
                                            <p:fltVal val="360"/>
                                          </p:val>
                                        </p:tav>
                                        <p:tav tm="100000">
                                          <p:val>
                                            <p:fltVal val="0"/>
                                          </p:val>
                                        </p:tav>
                                      </p:tavLst>
                                    </p:anim>
                                    <p:animEffect transition="in" filter="fade">
                                      <p:cBhvr>
                                        <p:cTn id="19" dur="500"/>
                                        <p:tgtEl>
                                          <p:spTgt spid="10"/>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 calcmode="lin" valueType="num">
                                      <p:cBhvr>
                                        <p:cTn id="24" dur="500" fill="hold"/>
                                        <p:tgtEl>
                                          <p:spTgt spid="5"/>
                                        </p:tgtEl>
                                        <p:attrNameLst>
                                          <p:attrName>style.rotation</p:attrName>
                                        </p:attrNameLst>
                                      </p:cBhvr>
                                      <p:tavLst>
                                        <p:tav tm="0">
                                          <p:val>
                                            <p:fltVal val="360"/>
                                          </p:val>
                                        </p:tav>
                                        <p:tav tm="100000">
                                          <p:val>
                                            <p:fltVal val="0"/>
                                          </p:val>
                                        </p:tav>
                                      </p:tavLst>
                                    </p:anim>
                                    <p:animEffect transition="in" filter="fade">
                                      <p:cBhvr>
                                        <p:cTn id="25" dur="500"/>
                                        <p:tgtEl>
                                          <p:spTgt spid="5"/>
                                        </p:tgtEl>
                                      </p:cBhvr>
                                    </p:animEffect>
                                  </p:childTnLst>
                                </p:cTn>
                              </p:par>
                              <p:par>
                                <p:cTn id="26" presetID="49" presetClass="entr" presetSubtype="0" decel="10000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 calcmode="lin" valueType="num">
                                      <p:cBhvr>
                                        <p:cTn id="30" dur="500" fill="hold"/>
                                        <p:tgtEl>
                                          <p:spTgt spid="9"/>
                                        </p:tgtEl>
                                        <p:attrNameLst>
                                          <p:attrName>style.rotation</p:attrName>
                                        </p:attrNameLst>
                                      </p:cBhvr>
                                      <p:tavLst>
                                        <p:tav tm="0">
                                          <p:val>
                                            <p:fltVal val="360"/>
                                          </p:val>
                                        </p:tav>
                                        <p:tav tm="100000">
                                          <p:val>
                                            <p:fltVal val="0"/>
                                          </p:val>
                                        </p:tav>
                                      </p:tavLst>
                                    </p:anim>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1000"/>
                                        <p:tgtEl>
                                          <p:spTgt spid="32"/>
                                        </p:tgtEl>
                                      </p:cBhvr>
                                    </p:animEffect>
                                    <p:anim calcmode="lin" valueType="num">
                                      <p:cBhvr>
                                        <p:cTn id="37" dur="1000" fill="hold"/>
                                        <p:tgtEl>
                                          <p:spTgt spid="32"/>
                                        </p:tgtEl>
                                        <p:attrNameLst>
                                          <p:attrName>ppt_x</p:attrName>
                                        </p:attrNameLst>
                                      </p:cBhvr>
                                      <p:tavLst>
                                        <p:tav tm="0">
                                          <p:val>
                                            <p:strVal val="#ppt_x"/>
                                          </p:val>
                                        </p:tav>
                                        <p:tav tm="100000">
                                          <p:val>
                                            <p:strVal val="#ppt_x"/>
                                          </p:val>
                                        </p:tav>
                                      </p:tavLst>
                                    </p:anim>
                                    <p:anim calcmode="lin" valueType="num">
                                      <p:cBhvr>
                                        <p:cTn id="38" dur="1000" fill="hold"/>
                                        <p:tgtEl>
                                          <p:spTgt spid="32"/>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fade">
                                      <p:cBhvr>
                                        <p:cTn id="41" dur="1000"/>
                                        <p:tgtEl>
                                          <p:spTgt spid="45"/>
                                        </p:tgtEl>
                                      </p:cBhvr>
                                    </p:animEffect>
                                    <p:anim calcmode="lin" valueType="num">
                                      <p:cBhvr>
                                        <p:cTn id="42" dur="1000" fill="hold"/>
                                        <p:tgtEl>
                                          <p:spTgt spid="45"/>
                                        </p:tgtEl>
                                        <p:attrNameLst>
                                          <p:attrName>ppt_x</p:attrName>
                                        </p:attrNameLst>
                                      </p:cBhvr>
                                      <p:tavLst>
                                        <p:tav tm="0">
                                          <p:val>
                                            <p:strVal val="#ppt_x"/>
                                          </p:val>
                                        </p:tav>
                                        <p:tav tm="100000">
                                          <p:val>
                                            <p:strVal val="#ppt_x"/>
                                          </p:val>
                                        </p:tav>
                                      </p:tavLst>
                                    </p:anim>
                                    <p:anim calcmode="lin" valueType="num">
                                      <p:cBhvr>
                                        <p:cTn id="43" dur="1000" fill="hold"/>
                                        <p:tgtEl>
                                          <p:spTgt spid="45"/>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72"/>
                                        </p:tgtEl>
                                        <p:attrNameLst>
                                          <p:attrName>style.visibility</p:attrName>
                                        </p:attrNameLst>
                                      </p:cBhvr>
                                      <p:to>
                                        <p:strVal val="visible"/>
                                      </p:to>
                                    </p:set>
                                    <p:animEffect transition="in" filter="fade">
                                      <p:cBhvr>
                                        <p:cTn id="46" dur="1000"/>
                                        <p:tgtEl>
                                          <p:spTgt spid="72"/>
                                        </p:tgtEl>
                                      </p:cBhvr>
                                    </p:animEffect>
                                    <p:anim calcmode="lin" valueType="num">
                                      <p:cBhvr>
                                        <p:cTn id="47" dur="1000" fill="hold"/>
                                        <p:tgtEl>
                                          <p:spTgt spid="72"/>
                                        </p:tgtEl>
                                        <p:attrNameLst>
                                          <p:attrName>ppt_x</p:attrName>
                                        </p:attrNameLst>
                                      </p:cBhvr>
                                      <p:tavLst>
                                        <p:tav tm="0">
                                          <p:val>
                                            <p:strVal val="#ppt_x"/>
                                          </p:val>
                                        </p:tav>
                                        <p:tav tm="100000">
                                          <p:val>
                                            <p:strVal val="#ppt_x"/>
                                          </p:val>
                                        </p:tav>
                                      </p:tavLst>
                                    </p:anim>
                                    <p:anim calcmode="lin" valueType="num">
                                      <p:cBhvr>
                                        <p:cTn id="48" dur="10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1" presetClass="entr" presetSubtype="1" fill="hold" nodeType="click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wheel(1)">
                                      <p:cBhvr>
                                        <p:cTn id="53" dur="2000"/>
                                        <p:tgtEl>
                                          <p:spTgt spid="25"/>
                                        </p:tgtEl>
                                      </p:cBhvr>
                                    </p:animEffect>
                                  </p:childTnLst>
                                </p:cTn>
                              </p:par>
                              <p:par>
                                <p:cTn id="54" presetID="21" presetClass="entr" presetSubtype="1" fill="hold" nodeType="with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wheel(1)">
                                      <p:cBhvr>
                                        <p:cTn id="56" dur="2000"/>
                                        <p:tgtEl>
                                          <p:spTgt spid="11"/>
                                        </p:tgtEl>
                                      </p:cBhvr>
                                    </p:animEffect>
                                  </p:childTnLst>
                                </p:cTn>
                              </p:par>
                              <p:par>
                                <p:cTn id="57" presetID="21" presetClass="entr" presetSubtype="1"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wheel(1)">
                                      <p:cBhvr>
                                        <p:cTn id="59"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5"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 name="矩形 3"/>
          <p:cNvSpPr>
            <a:spLocks noChangeArrowheads="1"/>
          </p:cNvSpPr>
          <p:nvPr/>
        </p:nvSpPr>
        <p:spPr bwMode="auto">
          <a:xfrm>
            <a:off x="0" y="1990725"/>
            <a:ext cx="7000875" cy="251460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1" name="文本框 4"/>
          <p:cNvSpPr txBox="1">
            <a:spLocks noChangeArrowheads="1"/>
          </p:cNvSpPr>
          <p:nvPr/>
        </p:nvSpPr>
        <p:spPr bwMode="auto">
          <a:xfrm>
            <a:off x="1873386" y="2211119"/>
            <a:ext cx="45258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3600" b="1" dirty="0" smtClean="0">
                <a:solidFill>
                  <a:schemeClr val="bg1"/>
                </a:solidFill>
                <a:latin typeface="微软雅黑" panose="020B0503020204020204" pitchFamily="34" charset="-122"/>
                <a:ea typeface="微软雅黑" panose="020B0503020204020204" pitchFamily="34" charset="-122"/>
              </a:rPr>
              <a:t>输入目录</a:t>
            </a:r>
            <a:r>
              <a:rPr lang="en-US" altLang="zh-CN" sz="3600" b="1" dirty="0" smtClean="0">
                <a:solidFill>
                  <a:schemeClr val="bg1"/>
                </a:solidFill>
                <a:latin typeface="微软雅黑" panose="020B0503020204020204" pitchFamily="34" charset="-122"/>
                <a:ea typeface="微软雅黑" panose="020B0503020204020204" pitchFamily="34" charset="-122"/>
              </a:rPr>
              <a:t>4</a:t>
            </a:r>
            <a:r>
              <a:rPr lang="zh-CN" altLang="en-US" sz="3600" b="1" dirty="0" smtClean="0">
                <a:solidFill>
                  <a:schemeClr val="bg1"/>
                </a:solidFill>
                <a:latin typeface="微软雅黑" panose="020B0503020204020204" pitchFamily="34" charset="-122"/>
                <a:ea typeface="微软雅黑" panose="020B0503020204020204" pitchFamily="34" charset="-122"/>
              </a:rPr>
              <a:t>内容</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cxnSp>
        <p:nvCxnSpPr>
          <p:cNvPr id="12" name="直接连接符 6"/>
          <p:cNvCxnSpPr>
            <a:cxnSpLocks noChangeShapeType="1"/>
          </p:cNvCxnSpPr>
          <p:nvPr/>
        </p:nvCxnSpPr>
        <p:spPr bwMode="auto">
          <a:xfrm flipV="1">
            <a:off x="2155034" y="3079060"/>
            <a:ext cx="3940175" cy="19325"/>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13" name="文本框 7"/>
          <p:cNvSpPr txBox="1">
            <a:spLocks noChangeArrowheads="1"/>
          </p:cNvSpPr>
          <p:nvPr/>
        </p:nvSpPr>
        <p:spPr bwMode="auto">
          <a:xfrm>
            <a:off x="1863974" y="3234764"/>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7" name="文本框 7"/>
          <p:cNvSpPr txBox="1">
            <a:spLocks noChangeArrowheads="1"/>
          </p:cNvSpPr>
          <p:nvPr/>
        </p:nvSpPr>
        <p:spPr bwMode="auto">
          <a:xfrm>
            <a:off x="1866902" y="3554215"/>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8" name="文本框 7"/>
          <p:cNvSpPr txBox="1">
            <a:spLocks noChangeArrowheads="1"/>
          </p:cNvSpPr>
          <p:nvPr/>
        </p:nvSpPr>
        <p:spPr bwMode="auto">
          <a:xfrm>
            <a:off x="1869838" y="3908831"/>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80">
                                          <p:stCondLst>
                                            <p:cond delay="0"/>
                                          </p:stCondLst>
                                        </p:cTn>
                                        <p:tgtEl>
                                          <p:spTgt spid="13"/>
                                        </p:tgtEl>
                                      </p:cBhvr>
                                    </p:animEffect>
                                    <p:anim calcmode="lin" valueType="num">
                                      <p:cBhvr>
                                        <p:cTn id="13"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8" dur="26">
                                          <p:stCondLst>
                                            <p:cond delay="650"/>
                                          </p:stCondLst>
                                        </p:cTn>
                                        <p:tgtEl>
                                          <p:spTgt spid="13"/>
                                        </p:tgtEl>
                                      </p:cBhvr>
                                      <p:to x="100000" y="60000"/>
                                    </p:animScale>
                                    <p:animScale>
                                      <p:cBhvr>
                                        <p:cTn id="19" dur="166" decel="50000">
                                          <p:stCondLst>
                                            <p:cond delay="676"/>
                                          </p:stCondLst>
                                        </p:cTn>
                                        <p:tgtEl>
                                          <p:spTgt spid="13"/>
                                        </p:tgtEl>
                                      </p:cBhvr>
                                      <p:to x="100000" y="100000"/>
                                    </p:animScale>
                                    <p:animScale>
                                      <p:cBhvr>
                                        <p:cTn id="20" dur="26">
                                          <p:stCondLst>
                                            <p:cond delay="1312"/>
                                          </p:stCondLst>
                                        </p:cTn>
                                        <p:tgtEl>
                                          <p:spTgt spid="13"/>
                                        </p:tgtEl>
                                      </p:cBhvr>
                                      <p:to x="100000" y="80000"/>
                                    </p:animScale>
                                    <p:animScale>
                                      <p:cBhvr>
                                        <p:cTn id="21" dur="166" decel="50000">
                                          <p:stCondLst>
                                            <p:cond delay="1338"/>
                                          </p:stCondLst>
                                        </p:cTn>
                                        <p:tgtEl>
                                          <p:spTgt spid="13"/>
                                        </p:tgtEl>
                                      </p:cBhvr>
                                      <p:to x="100000" y="100000"/>
                                    </p:animScale>
                                    <p:animScale>
                                      <p:cBhvr>
                                        <p:cTn id="22" dur="26">
                                          <p:stCondLst>
                                            <p:cond delay="1642"/>
                                          </p:stCondLst>
                                        </p:cTn>
                                        <p:tgtEl>
                                          <p:spTgt spid="13"/>
                                        </p:tgtEl>
                                      </p:cBhvr>
                                      <p:to x="100000" y="90000"/>
                                    </p:animScale>
                                    <p:animScale>
                                      <p:cBhvr>
                                        <p:cTn id="23" dur="166" decel="50000">
                                          <p:stCondLst>
                                            <p:cond delay="1668"/>
                                          </p:stCondLst>
                                        </p:cTn>
                                        <p:tgtEl>
                                          <p:spTgt spid="13"/>
                                        </p:tgtEl>
                                      </p:cBhvr>
                                      <p:to x="100000" y="100000"/>
                                    </p:animScale>
                                    <p:animScale>
                                      <p:cBhvr>
                                        <p:cTn id="24" dur="26">
                                          <p:stCondLst>
                                            <p:cond delay="1808"/>
                                          </p:stCondLst>
                                        </p:cTn>
                                        <p:tgtEl>
                                          <p:spTgt spid="13"/>
                                        </p:tgtEl>
                                      </p:cBhvr>
                                      <p:to x="100000" y="95000"/>
                                    </p:animScale>
                                    <p:animScale>
                                      <p:cBhvr>
                                        <p:cTn id="25" dur="166" decel="50000">
                                          <p:stCondLst>
                                            <p:cond delay="1834"/>
                                          </p:stCondLst>
                                        </p:cTn>
                                        <p:tgtEl>
                                          <p:spTgt spid="13"/>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80">
                                          <p:stCondLst>
                                            <p:cond delay="0"/>
                                          </p:stCondLst>
                                        </p:cTn>
                                        <p:tgtEl>
                                          <p:spTgt spid="11"/>
                                        </p:tgtEl>
                                      </p:cBhvr>
                                    </p:animEffect>
                                    <p:anim calcmode="lin" valueType="num">
                                      <p:cBhvr>
                                        <p:cTn id="2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4" dur="26">
                                          <p:stCondLst>
                                            <p:cond delay="650"/>
                                          </p:stCondLst>
                                        </p:cTn>
                                        <p:tgtEl>
                                          <p:spTgt spid="11"/>
                                        </p:tgtEl>
                                      </p:cBhvr>
                                      <p:to x="100000" y="60000"/>
                                    </p:animScale>
                                    <p:animScale>
                                      <p:cBhvr>
                                        <p:cTn id="35" dur="166" decel="50000">
                                          <p:stCondLst>
                                            <p:cond delay="676"/>
                                          </p:stCondLst>
                                        </p:cTn>
                                        <p:tgtEl>
                                          <p:spTgt spid="11"/>
                                        </p:tgtEl>
                                      </p:cBhvr>
                                      <p:to x="100000" y="100000"/>
                                    </p:animScale>
                                    <p:animScale>
                                      <p:cBhvr>
                                        <p:cTn id="36" dur="26">
                                          <p:stCondLst>
                                            <p:cond delay="1312"/>
                                          </p:stCondLst>
                                        </p:cTn>
                                        <p:tgtEl>
                                          <p:spTgt spid="11"/>
                                        </p:tgtEl>
                                      </p:cBhvr>
                                      <p:to x="100000" y="80000"/>
                                    </p:animScale>
                                    <p:animScale>
                                      <p:cBhvr>
                                        <p:cTn id="37" dur="166" decel="50000">
                                          <p:stCondLst>
                                            <p:cond delay="1338"/>
                                          </p:stCondLst>
                                        </p:cTn>
                                        <p:tgtEl>
                                          <p:spTgt spid="11"/>
                                        </p:tgtEl>
                                      </p:cBhvr>
                                      <p:to x="100000" y="100000"/>
                                    </p:animScale>
                                    <p:animScale>
                                      <p:cBhvr>
                                        <p:cTn id="38" dur="26">
                                          <p:stCondLst>
                                            <p:cond delay="1642"/>
                                          </p:stCondLst>
                                        </p:cTn>
                                        <p:tgtEl>
                                          <p:spTgt spid="11"/>
                                        </p:tgtEl>
                                      </p:cBhvr>
                                      <p:to x="100000" y="90000"/>
                                    </p:animScale>
                                    <p:animScale>
                                      <p:cBhvr>
                                        <p:cTn id="39" dur="166" decel="50000">
                                          <p:stCondLst>
                                            <p:cond delay="1668"/>
                                          </p:stCondLst>
                                        </p:cTn>
                                        <p:tgtEl>
                                          <p:spTgt spid="11"/>
                                        </p:tgtEl>
                                      </p:cBhvr>
                                      <p:to x="100000" y="100000"/>
                                    </p:animScale>
                                    <p:animScale>
                                      <p:cBhvr>
                                        <p:cTn id="40" dur="26">
                                          <p:stCondLst>
                                            <p:cond delay="1808"/>
                                          </p:stCondLst>
                                        </p:cTn>
                                        <p:tgtEl>
                                          <p:spTgt spid="11"/>
                                        </p:tgtEl>
                                      </p:cBhvr>
                                      <p:to x="100000" y="95000"/>
                                    </p:animScale>
                                    <p:animScale>
                                      <p:cBhvr>
                                        <p:cTn id="41" dur="166" decel="50000">
                                          <p:stCondLst>
                                            <p:cond delay="1834"/>
                                          </p:stCondLst>
                                        </p:cTn>
                                        <p:tgtEl>
                                          <p:spTgt spid="11"/>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wipe(down)">
                                      <p:cBhvr>
                                        <p:cTn id="44" dur="580">
                                          <p:stCondLst>
                                            <p:cond delay="0"/>
                                          </p:stCondLst>
                                        </p:cTn>
                                        <p:tgtEl>
                                          <p:spTgt spid="18"/>
                                        </p:tgtEl>
                                      </p:cBhvr>
                                    </p:animEffect>
                                    <p:anim calcmode="lin" valueType="num">
                                      <p:cBhvr>
                                        <p:cTn id="45"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50" dur="26">
                                          <p:stCondLst>
                                            <p:cond delay="650"/>
                                          </p:stCondLst>
                                        </p:cTn>
                                        <p:tgtEl>
                                          <p:spTgt spid="18"/>
                                        </p:tgtEl>
                                      </p:cBhvr>
                                      <p:to x="100000" y="60000"/>
                                    </p:animScale>
                                    <p:animScale>
                                      <p:cBhvr>
                                        <p:cTn id="51" dur="166" decel="50000">
                                          <p:stCondLst>
                                            <p:cond delay="676"/>
                                          </p:stCondLst>
                                        </p:cTn>
                                        <p:tgtEl>
                                          <p:spTgt spid="18"/>
                                        </p:tgtEl>
                                      </p:cBhvr>
                                      <p:to x="100000" y="100000"/>
                                    </p:animScale>
                                    <p:animScale>
                                      <p:cBhvr>
                                        <p:cTn id="52" dur="26">
                                          <p:stCondLst>
                                            <p:cond delay="1312"/>
                                          </p:stCondLst>
                                        </p:cTn>
                                        <p:tgtEl>
                                          <p:spTgt spid="18"/>
                                        </p:tgtEl>
                                      </p:cBhvr>
                                      <p:to x="100000" y="80000"/>
                                    </p:animScale>
                                    <p:animScale>
                                      <p:cBhvr>
                                        <p:cTn id="53" dur="166" decel="50000">
                                          <p:stCondLst>
                                            <p:cond delay="1338"/>
                                          </p:stCondLst>
                                        </p:cTn>
                                        <p:tgtEl>
                                          <p:spTgt spid="18"/>
                                        </p:tgtEl>
                                      </p:cBhvr>
                                      <p:to x="100000" y="100000"/>
                                    </p:animScale>
                                    <p:animScale>
                                      <p:cBhvr>
                                        <p:cTn id="54" dur="26">
                                          <p:stCondLst>
                                            <p:cond delay="1642"/>
                                          </p:stCondLst>
                                        </p:cTn>
                                        <p:tgtEl>
                                          <p:spTgt spid="18"/>
                                        </p:tgtEl>
                                      </p:cBhvr>
                                      <p:to x="100000" y="90000"/>
                                    </p:animScale>
                                    <p:animScale>
                                      <p:cBhvr>
                                        <p:cTn id="55" dur="166" decel="50000">
                                          <p:stCondLst>
                                            <p:cond delay="1668"/>
                                          </p:stCondLst>
                                        </p:cTn>
                                        <p:tgtEl>
                                          <p:spTgt spid="18"/>
                                        </p:tgtEl>
                                      </p:cBhvr>
                                      <p:to x="100000" y="100000"/>
                                    </p:animScale>
                                    <p:animScale>
                                      <p:cBhvr>
                                        <p:cTn id="56" dur="26">
                                          <p:stCondLst>
                                            <p:cond delay="1808"/>
                                          </p:stCondLst>
                                        </p:cTn>
                                        <p:tgtEl>
                                          <p:spTgt spid="18"/>
                                        </p:tgtEl>
                                      </p:cBhvr>
                                      <p:to x="100000" y="95000"/>
                                    </p:animScale>
                                    <p:animScale>
                                      <p:cBhvr>
                                        <p:cTn id="57" dur="166" decel="50000">
                                          <p:stCondLst>
                                            <p:cond delay="1834"/>
                                          </p:stCondLst>
                                        </p:cTn>
                                        <p:tgtEl>
                                          <p:spTgt spid="18"/>
                                        </p:tgtEl>
                                      </p:cBhvr>
                                      <p:to x="100000" y="100000"/>
                                    </p:animScale>
                                  </p:childTnLst>
                                </p:cTn>
                              </p:par>
                              <p:par>
                                <p:cTn id="58" presetID="26" presetClass="entr" presetSubtype="0" fill="hold" grpId="0" nodeType="with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ipe(down)">
                                      <p:cBhvr>
                                        <p:cTn id="60" dur="580">
                                          <p:stCondLst>
                                            <p:cond delay="0"/>
                                          </p:stCondLst>
                                        </p:cTn>
                                        <p:tgtEl>
                                          <p:spTgt spid="17"/>
                                        </p:tgtEl>
                                      </p:cBhvr>
                                    </p:animEffect>
                                    <p:anim calcmode="lin" valueType="num">
                                      <p:cBhvr>
                                        <p:cTn id="61"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66" dur="26">
                                          <p:stCondLst>
                                            <p:cond delay="650"/>
                                          </p:stCondLst>
                                        </p:cTn>
                                        <p:tgtEl>
                                          <p:spTgt spid="17"/>
                                        </p:tgtEl>
                                      </p:cBhvr>
                                      <p:to x="100000" y="60000"/>
                                    </p:animScale>
                                    <p:animScale>
                                      <p:cBhvr>
                                        <p:cTn id="67" dur="166" decel="50000">
                                          <p:stCondLst>
                                            <p:cond delay="676"/>
                                          </p:stCondLst>
                                        </p:cTn>
                                        <p:tgtEl>
                                          <p:spTgt spid="17"/>
                                        </p:tgtEl>
                                      </p:cBhvr>
                                      <p:to x="100000" y="100000"/>
                                    </p:animScale>
                                    <p:animScale>
                                      <p:cBhvr>
                                        <p:cTn id="68" dur="26">
                                          <p:stCondLst>
                                            <p:cond delay="1312"/>
                                          </p:stCondLst>
                                        </p:cTn>
                                        <p:tgtEl>
                                          <p:spTgt spid="17"/>
                                        </p:tgtEl>
                                      </p:cBhvr>
                                      <p:to x="100000" y="80000"/>
                                    </p:animScale>
                                    <p:animScale>
                                      <p:cBhvr>
                                        <p:cTn id="69" dur="166" decel="50000">
                                          <p:stCondLst>
                                            <p:cond delay="1338"/>
                                          </p:stCondLst>
                                        </p:cTn>
                                        <p:tgtEl>
                                          <p:spTgt spid="17"/>
                                        </p:tgtEl>
                                      </p:cBhvr>
                                      <p:to x="100000" y="100000"/>
                                    </p:animScale>
                                    <p:animScale>
                                      <p:cBhvr>
                                        <p:cTn id="70" dur="26">
                                          <p:stCondLst>
                                            <p:cond delay="1642"/>
                                          </p:stCondLst>
                                        </p:cTn>
                                        <p:tgtEl>
                                          <p:spTgt spid="17"/>
                                        </p:tgtEl>
                                      </p:cBhvr>
                                      <p:to x="100000" y="90000"/>
                                    </p:animScale>
                                    <p:animScale>
                                      <p:cBhvr>
                                        <p:cTn id="71" dur="166" decel="50000">
                                          <p:stCondLst>
                                            <p:cond delay="1668"/>
                                          </p:stCondLst>
                                        </p:cTn>
                                        <p:tgtEl>
                                          <p:spTgt spid="17"/>
                                        </p:tgtEl>
                                      </p:cBhvr>
                                      <p:to x="100000" y="100000"/>
                                    </p:animScale>
                                    <p:animScale>
                                      <p:cBhvr>
                                        <p:cTn id="72" dur="26">
                                          <p:stCondLst>
                                            <p:cond delay="1808"/>
                                          </p:stCondLst>
                                        </p:cTn>
                                        <p:tgtEl>
                                          <p:spTgt spid="17"/>
                                        </p:tgtEl>
                                      </p:cBhvr>
                                      <p:to x="100000" y="95000"/>
                                    </p:animScale>
                                    <p:animScale>
                                      <p:cBhvr>
                                        <p:cTn id="73" dur="166" decel="50000">
                                          <p:stCondLst>
                                            <p:cond delay="1834"/>
                                          </p:stCondLst>
                                        </p:cTn>
                                        <p:tgtEl>
                                          <p:spTgt spid="17"/>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20" presetClass="entr" presetSubtype="0" fill="hold"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wedge">
                                      <p:cBhvr>
                                        <p:cTn id="7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P spid="17"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1</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5" name="组合 4"/>
          <p:cNvGrpSpPr/>
          <p:nvPr/>
        </p:nvGrpSpPr>
        <p:grpSpPr bwMode="auto">
          <a:xfrm>
            <a:off x="4578229" y="1884491"/>
            <a:ext cx="919162" cy="920750"/>
            <a:chOff x="0" y="0"/>
            <a:chExt cx="919063" cy="919397"/>
          </a:xfrm>
        </p:grpSpPr>
        <p:sp>
          <p:nvSpPr>
            <p:cNvPr id="9" name="椭圆 8"/>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5AB7FC"/>
                </a:solidFill>
              </a:endParaRPr>
            </a:p>
          </p:txBody>
        </p:sp>
        <p:sp>
          <p:nvSpPr>
            <p:cNvPr id="10" name="Freeform 34"/>
            <p:cNvSpPr>
              <a:spLocks noEditPoints="1"/>
            </p:cNvSpPr>
            <p:nvPr/>
          </p:nvSpPr>
          <p:spPr bwMode="auto">
            <a:xfrm>
              <a:off x="168543" y="347450"/>
              <a:ext cx="544580" cy="331854"/>
            </a:xfrm>
            <a:custGeom>
              <a:avLst/>
              <a:gdLst>
                <a:gd name="T0" fmla="*/ 2147483647 w 363"/>
                <a:gd name="T1" fmla="*/ 2147483647 h 221"/>
                <a:gd name="T2" fmla="*/ 2147483647 w 363"/>
                <a:gd name="T3" fmla="*/ 2147483647 h 221"/>
                <a:gd name="T4" fmla="*/ 2147483647 w 363"/>
                <a:gd name="T5" fmla="*/ 2147483647 h 221"/>
                <a:gd name="T6" fmla="*/ 2147483647 w 363"/>
                <a:gd name="T7" fmla="*/ 2147483647 h 221"/>
                <a:gd name="T8" fmla="*/ 2147483647 w 363"/>
                <a:gd name="T9" fmla="*/ 2147483647 h 221"/>
                <a:gd name="T10" fmla="*/ 2147483647 w 363"/>
                <a:gd name="T11" fmla="*/ 2147483647 h 221"/>
                <a:gd name="T12" fmla="*/ 2147483647 w 363"/>
                <a:gd name="T13" fmla="*/ 2147483647 h 221"/>
                <a:gd name="T14" fmla="*/ 2147483647 w 363"/>
                <a:gd name="T15" fmla="*/ 2147483647 h 221"/>
                <a:gd name="T16" fmla="*/ 2147483647 w 363"/>
                <a:gd name="T17" fmla="*/ 2147483647 h 221"/>
                <a:gd name="T18" fmla="*/ 2147483647 w 363"/>
                <a:gd name="T19" fmla="*/ 2147483647 h 221"/>
                <a:gd name="T20" fmla="*/ 2147483647 w 363"/>
                <a:gd name="T21" fmla="*/ 2147483647 h 221"/>
                <a:gd name="T22" fmla="*/ 2147483647 w 363"/>
                <a:gd name="T23" fmla="*/ 2147483647 h 221"/>
                <a:gd name="T24" fmla="*/ 2147483647 w 363"/>
                <a:gd name="T25" fmla="*/ 2147483647 h 221"/>
                <a:gd name="T26" fmla="*/ 2147483647 w 363"/>
                <a:gd name="T27" fmla="*/ 2147483647 h 221"/>
                <a:gd name="T28" fmla="*/ 2147483647 w 363"/>
                <a:gd name="T29" fmla="*/ 2147483647 h 221"/>
                <a:gd name="T30" fmla="*/ 2147483647 w 363"/>
                <a:gd name="T31" fmla="*/ 0 h 221"/>
                <a:gd name="T32" fmla="*/ 2147483647 w 363"/>
                <a:gd name="T33" fmla="*/ 2147483647 h 221"/>
                <a:gd name="T34" fmla="*/ 2147483647 w 363"/>
                <a:gd name="T35" fmla="*/ 2147483647 h 221"/>
                <a:gd name="T36" fmla="*/ 2147483647 w 363"/>
                <a:gd name="T37" fmla="*/ 2147483647 h 221"/>
                <a:gd name="T38" fmla="*/ 2147483647 w 363"/>
                <a:gd name="T39" fmla="*/ 2147483647 h 221"/>
                <a:gd name="T40" fmla="*/ 2147483647 w 363"/>
                <a:gd name="T41" fmla="*/ 2147483647 h 221"/>
                <a:gd name="T42" fmla="*/ 2147483647 w 363"/>
                <a:gd name="T43" fmla="*/ 2147483647 h 221"/>
                <a:gd name="T44" fmla="*/ 2147483647 w 363"/>
                <a:gd name="T45" fmla="*/ 2147483647 h 221"/>
                <a:gd name="T46" fmla="*/ 2147483647 w 363"/>
                <a:gd name="T47" fmla="*/ 2147483647 h 221"/>
                <a:gd name="T48" fmla="*/ 2147483647 w 363"/>
                <a:gd name="T49" fmla="*/ 2147483647 h 221"/>
                <a:gd name="T50" fmla="*/ 2147483647 w 363"/>
                <a:gd name="T51" fmla="*/ 2147483647 h 221"/>
                <a:gd name="T52" fmla="*/ 2147483647 w 363"/>
                <a:gd name="T53" fmla="*/ 2147483647 h 221"/>
                <a:gd name="T54" fmla="*/ 2147483647 w 363"/>
                <a:gd name="T55" fmla="*/ 2147483647 h 221"/>
                <a:gd name="T56" fmla="*/ 2147483647 w 363"/>
                <a:gd name="T57" fmla="*/ 2147483647 h 221"/>
                <a:gd name="T58" fmla="*/ 2147483647 w 363"/>
                <a:gd name="T59" fmla="*/ 2147483647 h 221"/>
                <a:gd name="T60" fmla="*/ 2147483647 w 363"/>
                <a:gd name="T61" fmla="*/ 2147483647 h 221"/>
                <a:gd name="T62" fmla="*/ 2147483647 w 363"/>
                <a:gd name="T63" fmla="*/ 2147483647 h 221"/>
                <a:gd name="T64" fmla="*/ 2147483647 w 363"/>
                <a:gd name="T65" fmla="*/ 2147483647 h 221"/>
                <a:gd name="T66" fmla="*/ 2147483647 w 363"/>
                <a:gd name="T67" fmla="*/ 2147483647 h 221"/>
                <a:gd name="T68" fmla="*/ 2147483647 w 363"/>
                <a:gd name="T69" fmla="*/ 2147483647 h 221"/>
                <a:gd name="T70" fmla="*/ 2147483647 w 363"/>
                <a:gd name="T71" fmla="*/ 2147483647 h 221"/>
                <a:gd name="T72" fmla="*/ 2147483647 w 363"/>
                <a:gd name="T73" fmla="*/ 2147483647 h 221"/>
                <a:gd name="T74" fmla="*/ 2147483647 w 363"/>
                <a:gd name="T75" fmla="*/ 2147483647 h 221"/>
                <a:gd name="T76" fmla="*/ 2147483647 w 363"/>
                <a:gd name="T77" fmla="*/ 2147483647 h 221"/>
                <a:gd name="T78" fmla="*/ 2147483647 w 363"/>
                <a:gd name="T79" fmla="*/ 2147483647 h 221"/>
                <a:gd name="T80" fmla="*/ 2147483647 w 363"/>
                <a:gd name="T81" fmla="*/ 2147483647 h 221"/>
                <a:gd name="T82" fmla="*/ 2147483647 w 363"/>
                <a:gd name="T83" fmla="*/ 2147483647 h 22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63" h="221">
                  <a:moveTo>
                    <a:pt x="25" y="108"/>
                  </a:moveTo>
                  <a:cubicBezTo>
                    <a:pt x="43" y="115"/>
                    <a:pt x="43" y="115"/>
                    <a:pt x="43" y="115"/>
                  </a:cubicBezTo>
                  <a:cubicBezTo>
                    <a:pt x="26" y="128"/>
                    <a:pt x="26" y="128"/>
                    <a:pt x="26" y="128"/>
                  </a:cubicBezTo>
                  <a:cubicBezTo>
                    <a:pt x="13" y="128"/>
                    <a:pt x="13" y="128"/>
                    <a:pt x="13" y="128"/>
                  </a:cubicBezTo>
                  <a:lnTo>
                    <a:pt x="25" y="108"/>
                  </a:lnTo>
                  <a:close/>
                  <a:moveTo>
                    <a:pt x="238" y="58"/>
                  </a:moveTo>
                  <a:cubicBezTo>
                    <a:pt x="239" y="54"/>
                    <a:pt x="241" y="50"/>
                    <a:pt x="243" y="47"/>
                  </a:cubicBezTo>
                  <a:cubicBezTo>
                    <a:pt x="243" y="47"/>
                    <a:pt x="242" y="47"/>
                    <a:pt x="241" y="47"/>
                  </a:cubicBezTo>
                  <a:cubicBezTo>
                    <a:pt x="237" y="47"/>
                    <a:pt x="229" y="47"/>
                    <a:pt x="224" y="47"/>
                  </a:cubicBezTo>
                  <a:cubicBezTo>
                    <a:pt x="220" y="47"/>
                    <a:pt x="217" y="47"/>
                    <a:pt x="214" y="48"/>
                  </a:cubicBezTo>
                  <a:cubicBezTo>
                    <a:pt x="226" y="58"/>
                    <a:pt x="226" y="58"/>
                    <a:pt x="226" y="58"/>
                  </a:cubicBezTo>
                  <a:lnTo>
                    <a:pt x="238" y="58"/>
                  </a:lnTo>
                  <a:close/>
                  <a:moveTo>
                    <a:pt x="249" y="53"/>
                  </a:moveTo>
                  <a:cubicBezTo>
                    <a:pt x="248" y="53"/>
                    <a:pt x="247" y="55"/>
                    <a:pt x="246" y="58"/>
                  </a:cubicBezTo>
                  <a:cubicBezTo>
                    <a:pt x="252" y="58"/>
                    <a:pt x="252" y="58"/>
                    <a:pt x="252" y="58"/>
                  </a:cubicBezTo>
                  <a:cubicBezTo>
                    <a:pt x="251" y="55"/>
                    <a:pt x="250" y="53"/>
                    <a:pt x="249" y="53"/>
                  </a:cubicBezTo>
                  <a:close/>
                  <a:moveTo>
                    <a:pt x="250" y="150"/>
                  </a:moveTo>
                  <a:cubicBezTo>
                    <a:pt x="249" y="150"/>
                    <a:pt x="246" y="154"/>
                    <a:pt x="246" y="162"/>
                  </a:cubicBezTo>
                  <a:cubicBezTo>
                    <a:pt x="246" y="169"/>
                    <a:pt x="249" y="173"/>
                    <a:pt x="250" y="173"/>
                  </a:cubicBezTo>
                  <a:cubicBezTo>
                    <a:pt x="251" y="173"/>
                    <a:pt x="254" y="169"/>
                    <a:pt x="254" y="162"/>
                  </a:cubicBezTo>
                  <a:cubicBezTo>
                    <a:pt x="254" y="154"/>
                    <a:pt x="251" y="150"/>
                    <a:pt x="250" y="150"/>
                  </a:cubicBezTo>
                  <a:close/>
                  <a:moveTo>
                    <a:pt x="245" y="144"/>
                  </a:moveTo>
                  <a:cubicBezTo>
                    <a:pt x="244" y="144"/>
                    <a:pt x="243" y="144"/>
                    <a:pt x="243" y="144"/>
                  </a:cubicBezTo>
                  <a:cubicBezTo>
                    <a:pt x="242" y="144"/>
                    <a:pt x="242" y="144"/>
                    <a:pt x="241" y="144"/>
                  </a:cubicBezTo>
                  <a:cubicBezTo>
                    <a:pt x="200" y="171"/>
                    <a:pt x="200" y="171"/>
                    <a:pt x="200" y="171"/>
                  </a:cubicBezTo>
                  <a:cubicBezTo>
                    <a:pt x="205" y="176"/>
                    <a:pt x="214" y="179"/>
                    <a:pt x="225" y="179"/>
                  </a:cubicBezTo>
                  <a:cubicBezTo>
                    <a:pt x="231" y="179"/>
                    <a:pt x="238" y="179"/>
                    <a:pt x="243" y="179"/>
                  </a:cubicBezTo>
                  <a:cubicBezTo>
                    <a:pt x="243" y="179"/>
                    <a:pt x="244" y="179"/>
                    <a:pt x="245" y="179"/>
                  </a:cubicBezTo>
                  <a:cubicBezTo>
                    <a:pt x="241" y="175"/>
                    <a:pt x="238" y="169"/>
                    <a:pt x="238" y="162"/>
                  </a:cubicBezTo>
                  <a:cubicBezTo>
                    <a:pt x="238" y="154"/>
                    <a:pt x="241" y="148"/>
                    <a:pt x="245" y="144"/>
                  </a:cubicBezTo>
                  <a:close/>
                  <a:moveTo>
                    <a:pt x="208" y="58"/>
                  </a:moveTo>
                  <a:cubicBezTo>
                    <a:pt x="137" y="0"/>
                    <a:pt x="137" y="0"/>
                    <a:pt x="137" y="0"/>
                  </a:cubicBezTo>
                  <a:cubicBezTo>
                    <a:pt x="110" y="0"/>
                    <a:pt x="110" y="0"/>
                    <a:pt x="110" y="0"/>
                  </a:cubicBezTo>
                  <a:cubicBezTo>
                    <a:pt x="110" y="0"/>
                    <a:pt x="133" y="48"/>
                    <a:pt x="138" y="58"/>
                  </a:cubicBezTo>
                  <a:lnTo>
                    <a:pt x="208" y="58"/>
                  </a:lnTo>
                  <a:close/>
                  <a:moveTo>
                    <a:pt x="362" y="107"/>
                  </a:moveTo>
                  <a:cubicBezTo>
                    <a:pt x="361" y="119"/>
                    <a:pt x="332" y="125"/>
                    <a:pt x="316" y="125"/>
                  </a:cubicBezTo>
                  <a:cubicBezTo>
                    <a:pt x="248" y="125"/>
                    <a:pt x="248" y="125"/>
                    <a:pt x="248" y="125"/>
                  </a:cubicBezTo>
                  <a:cubicBezTo>
                    <a:pt x="102" y="221"/>
                    <a:pt x="102" y="221"/>
                    <a:pt x="102" y="221"/>
                  </a:cubicBezTo>
                  <a:cubicBezTo>
                    <a:pt x="75" y="221"/>
                    <a:pt x="75" y="221"/>
                    <a:pt x="75" y="221"/>
                  </a:cubicBezTo>
                  <a:cubicBezTo>
                    <a:pt x="75" y="221"/>
                    <a:pt x="113" y="172"/>
                    <a:pt x="121" y="162"/>
                  </a:cubicBezTo>
                  <a:cubicBezTo>
                    <a:pt x="127" y="153"/>
                    <a:pt x="138" y="141"/>
                    <a:pt x="138" y="125"/>
                  </a:cubicBezTo>
                  <a:cubicBezTo>
                    <a:pt x="126" y="125"/>
                    <a:pt x="126" y="125"/>
                    <a:pt x="126" y="125"/>
                  </a:cubicBezTo>
                  <a:cubicBezTo>
                    <a:pt x="92" y="125"/>
                    <a:pt x="46" y="103"/>
                    <a:pt x="19" y="93"/>
                  </a:cubicBezTo>
                  <a:cubicBezTo>
                    <a:pt x="2" y="87"/>
                    <a:pt x="5" y="70"/>
                    <a:pt x="19" y="70"/>
                  </a:cubicBezTo>
                  <a:cubicBezTo>
                    <a:pt x="19" y="70"/>
                    <a:pt x="19" y="70"/>
                    <a:pt x="19" y="70"/>
                  </a:cubicBezTo>
                  <a:cubicBezTo>
                    <a:pt x="0" y="4"/>
                    <a:pt x="0" y="4"/>
                    <a:pt x="0" y="4"/>
                  </a:cubicBezTo>
                  <a:cubicBezTo>
                    <a:pt x="21" y="4"/>
                    <a:pt x="21" y="4"/>
                    <a:pt x="21" y="4"/>
                  </a:cubicBezTo>
                  <a:cubicBezTo>
                    <a:pt x="21" y="4"/>
                    <a:pt x="46" y="37"/>
                    <a:pt x="54" y="47"/>
                  </a:cubicBezTo>
                  <a:cubicBezTo>
                    <a:pt x="66" y="61"/>
                    <a:pt x="81" y="69"/>
                    <a:pt x="102" y="70"/>
                  </a:cubicBezTo>
                  <a:cubicBezTo>
                    <a:pt x="280" y="70"/>
                    <a:pt x="280" y="70"/>
                    <a:pt x="280" y="70"/>
                  </a:cubicBezTo>
                  <a:cubicBezTo>
                    <a:pt x="293" y="70"/>
                    <a:pt x="305" y="72"/>
                    <a:pt x="316" y="76"/>
                  </a:cubicBezTo>
                  <a:cubicBezTo>
                    <a:pt x="337" y="83"/>
                    <a:pt x="350" y="91"/>
                    <a:pt x="358" y="99"/>
                  </a:cubicBezTo>
                  <a:cubicBezTo>
                    <a:pt x="362" y="102"/>
                    <a:pt x="363" y="105"/>
                    <a:pt x="362" y="107"/>
                  </a:cubicBezTo>
                  <a:close/>
                  <a:moveTo>
                    <a:pt x="147" y="96"/>
                  </a:moveTo>
                  <a:cubicBezTo>
                    <a:pt x="147" y="91"/>
                    <a:pt x="143" y="87"/>
                    <a:pt x="138" y="87"/>
                  </a:cubicBezTo>
                  <a:cubicBezTo>
                    <a:pt x="134" y="87"/>
                    <a:pt x="130" y="91"/>
                    <a:pt x="130" y="96"/>
                  </a:cubicBezTo>
                  <a:cubicBezTo>
                    <a:pt x="130" y="100"/>
                    <a:pt x="134" y="104"/>
                    <a:pt x="138" y="104"/>
                  </a:cubicBezTo>
                  <a:cubicBezTo>
                    <a:pt x="143" y="104"/>
                    <a:pt x="147" y="100"/>
                    <a:pt x="147" y="96"/>
                  </a:cubicBezTo>
                  <a:close/>
                  <a:moveTo>
                    <a:pt x="176" y="96"/>
                  </a:moveTo>
                  <a:cubicBezTo>
                    <a:pt x="176" y="91"/>
                    <a:pt x="172" y="87"/>
                    <a:pt x="167" y="87"/>
                  </a:cubicBezTo>
                  <a:cubicBezTo>
                    <a:pt x="162" y="87"/>
                    <a:pt x="159" y="91"/>
                    <a:pt x="159" y="96"/>
                  </a:cubicBezTo>
                  <a:cubicBezTo>
                    <a:pt x="159" y="100"/>
                    <a:pt x="162" y="104"/>
                    <a:pt x="167" y="104"/>
                  </a:cubicBezTo>
                  <a:cubicBezTo>
                    <a:pt x="172" y="104"/>
                    <a:pt x="176" y="100"/>
                    <a:pt x="176" y="96"/>
                  </a:cubicBezTo>
                  <a:close/>
                  <a:moveTo>
                    <a:pt x="205" y="96"/>
                  </a:moveTo>
                  <a:cubicBezTo>
                    <a:pt x="205" y="91"/>
                    <a:pt x="201" y="87"/>
                    <a:pt x="196" y="87"/>
                  </a:cubicBezTo>
                  <a:cubicBezTo>
                    <a:pt x="191" y="87"/>
                    <a:pt x="188" y="91"/>
                    <a:pt x="188" y="96"/>
                  </a:cubicBezTo>
                  <a:cubicBezTo>
                    <a:pt x="188" y="100"/>
                    <a:pt x="191" y="104"/>
                    <a:pt x="196" y="104"/>
                  </a:cubicBezTo>
                  <a:cubicBezTo>
                    <a:pt x="201" y="104"/>
                    <a:pt x="205" y="100"/>
                    <a:pt x="205" y="96"/>
                  </a:cubicBezTo>
                  <a:close/>
                  <a:moveTo>
                    <a:pt x="234" y="96"/>
                  </a:moveTo>
                  <a:cubicBezTo>
                    <a:pt x="234" y="91"/>
                    <a:pt x="230" y="87"/>
                    <a:pt x="225" y="87"/>
                  </a:cubicBezTo>
                  <a:cubicBezTo>
                    <a:pt x="220" y="87"/>
                    <a:pt x="217" y="91"/>
                    <a:pt x="217" y="96"/>
                  </a:cubicBezTo>
                  <a:cubicBezTo>
                    <a:pt x="217" y="100"/>
                    <a:pt x="220" y="104"/>
                    <a:pt x="225" y="104"/>
                  </a:cubicBezTo>
                  <a:cubicBezTo>
                    <a:pt x="230" y="104"/>
                    <a:pt x="234" y="100"/>
                    <a:pt x="234" y="96"/>
                  </a:cubicBezTo>
                  <a:close/>
                  <a:moveTo>
                    <a:pt x="262" y="96"/>
                  </a:moveTo>
                  <a:cubicBezTo>
                    <a:pt x="262" y="91"/>
                    <a:pt x="259" y="87"/>
                    <a:pt x="254" y="87"/>
                  </a:cubicBezTo>
                  <a:cubicBezTo>
                    <a:pt x="249" y="87"/>
                    <a:pt x="245" y="91"/>
                    <a:pt x="245" y="96"/>
                  </a:cubicBezTo>
                  <a:cubicBezTo>
                    <a:pt x="245" y="100"/>
                    <a:pt x="249" y="104"/>
                    <a:pt x="254" y="104"/>
                  </a:cubicBezTo>
                  <a:cubicBezTo>
                    <a:pt x="259" y="104"/>
                    <a:pt x="262" y="100"/>
                    <a:pt x="262" y="96"/>
                  </a:cubicBezTo>
                  <a:close/>
                  <a:moveTo>
                    <a:pt x="340" y="96"/>
                  </a:moveTo>
                  <a:cubicBezTo>
                    <a:pt x="336" y="94"/>
                    <a:pt x="331" y="91"/>
                    <a:pt x="325" y="89"/>
                  </a:cubicBezTo>
                  <a:cubicBezTo>
                    <a:pt x="322" y="90"/>
                    <a:pt x="316" y="91"/>
                    <a:pt x="309" y="91"/>
                  </a:cubicBezTo>
                  <a:cubicBezTo>
                    <a:pt x="300" y="91"/>
                    <a:pt x="300" y="104"/>
                    <a:pt x="310" y="105"/>
                  </a:cubicBezTo>
                  <a:cubicBezTo>
                    <a:pt x="322" y="105"/>
                    <a:pt x="335" y="101"/>
                    <a:pt x="340" y="96"/>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lstStyle/>
            <a:p>
              <a:endParaRPr lang="zh-CN" altLang="en-US"/>
            </a:p>
          </p:txBody>
        </p:sp>
      </p:grpSp>
      <p:grpSp>
        <p:nvGrpSpPr>
          <p:cNvPr id="11" name="组合 10"/>
          <p:cNvGrpSpPr/>
          <p:nvPr/>
        </p:nvGrpSpPr>
        <p:grpSpPr bwMode="auto">
          <a:xfrm>
            <a:off x="4579816" y="3178304"/>
            <a:ext cx="919163" cy="919162"/>
            <a:chOff x="0" y="0"/>
            <a:chExt cx="919063" cy="919397"/>
          </a:xfrm>
        </p:grpSpPr>
        <p:sp>
          <p:nvSpPr>
            <p:cNvPr id="12" name="椭圆 11"/>
            <p:cNvSpPr>
              <a:spLocks noChangeArrowheads="1"/>
            </p:cNvSpPr>
            <p:nvPr/>
          </p:nvSpPr>
          <p:spPr bwMode="auto">
            <a:xfrm>
              <a:off x="0" y="0"/>
              <a:ext cx="919063" cy="919397"/>
            </a:xfrm>
            <a:prstGeom prst="ellipse">
              <a:avLst/>
            </a:prstGeom>
            <a:solidFill>
              <a:srgbClr val="595959"/>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44D002"/>
                </a:solidFill>
              </a:endParaRPr>
            </a:p>
          </p:txBody>
        </p:sp>
        <p:pic>
          <p:nvPicPr>
            <p:cNvPr id="13" name="组合 1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198" y="262106"/>
              <a:ext cx="438912" cy="432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 name="组合 15"/>
          <p:cNvGrpSpPr/>
          <p:nvPr/>
        </p:nvGrpSpPr>
        <p:grpSpPr bwMode="auto">
          <a:xfrm>
            <a:off x="4590929" y="4578479"/>
            <a:ext cx="919162" cy="920750"/>
            <a:chOff x="0" y="0"/>
            <a:chExt cx="919063" cy="919397"/>
          </a:xfrm>
        </p:grpSpPr>
        <p:sp>
          <p:nvSpPr>
            <p:cNvPr id="15" name="椭圆 16"/>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pic>
          <p:nvPicPr>
            <p:cNvPr id="16" name="组合 17"/>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29" y="245241"/>
              <a:ext cx="432816" cy="390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7" name="组合 2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2754" y="1886079"/>
            <a:ext cx="92075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 name="组合 25"/>
          <p:cNvGrpSpPr/>
          <p:nvPr/>
        </p:nvGrpSpPr>
        <p:grpSpPr bwMode="auto">
          <a:xfrm>
            <a:off x="6500691" y="3178304"/>
            <a:ext cx="919163" cy="919162"/>
            <a:chOff x="0" y="0"/>
            <a:chExt cx="919063" cy="919397"/>
          </a:xfrm>
        </p:grpSpPr>
        <p:sp>
          <p:nvSpPr>
            <p:cNvPr id="19" name="椭圆 26"/>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0" name="Freeform 30"/>
            <p:cNvSpPr>
              <a:spLocks noEditPoints="1"/>
            </p:cNvSpPr>
            <p:nvPr/>
          </p:nvSpPr>
          <p:spPr bwMode="auto">
            <a:xfrm>
              <a:off x="212246" y="210141"/>
              <a:ext cx="489080" cy="499117"/>
            </a:xfrm>
            <a:custGeom>
              <a:avLst/>
              <a:gdLst>
                <a:gd name="T0" fmla="*/ 2147483647 w 1470"/>
                <a:gd name="T1" fmla="*/ 2147483647 h 1478"/>
                <a:gd name="T2" fmla="*/ 2147483647 w 1470"/>
                <a:gd name="T3" fmla="*/ 2147483647 h 1478"/>
                <a:gd name="T4" fmla="*/ 2147483647 w 1470"/>
                <a:gd name="T5" fmla="*/ 2147483647 h 1478"/>
                <a:gd name="T6" fmla="*/ 2147483647 w 1470"/>
                <a:gd name="T7" fmla="*/ 2147483647 h 1478"/>
                <a:gd name="T8" fmla="*/ 2147483647 w 1470"/>
                <a:gd name="T9" fmla="*/ 2147483647 h 1478"/>
                <a:gd name="T10" fmla="*/ 2147483647 w 1470"/>
                <a:gd name="T11" fmla="*/ 2147483647 h 1478"/>
                <a:gd name="T12" fmla="*/ 2147483647 w 1470"/>
                <a:gd name="T13" fmla="*/ 2147483647 h 1478"/>
                <a:gd name="T14" fmla="*/ 2147483647 w 1470"/>
                <a:gd name="T15" fmla="*/ 2147483647 h 1478"/>
                <a:gd name="T16" fmla="*/ 2147483647 w 1470"/>
                <a:gd name="T17" fmla="*/ 2147483647 h 1478"/>
                <a:gd name="T18" fmla="*/ 2147483647 w 1470"/>
                <a:gd name="T19" fmla="*/ 2147483647 h 1478"/>
                <a:gd name="T20" fmla="*/ 2147483647 w 1470"/>
                <a:gd name="T21" fmla="*/ 2147483647 h 1478"/>
                <a:gd name="T22" fmla="*/ 2147483647 w 1470"/>
                <a:gd name="T23" fmla="*/ 2147483647 h 1478"/>
                <a:gd name="T24" fmla="*/ 2147483647 w 1470"/>
                <a:gd name="T25" fmla="*/ 2147483647 h 1478"/>
                <a:gd name="T26" fmla="*/ 2147483647 w 1470"/>
                <a:gd name="T27" fmla="*/ 2147483647 h 1478"/>
                <a:gd name="T28" fmla="*/ 2147483647 w 1470"/>
                <a:gd name="T29" fmla="*/ 2147483647 h 1478"/>
                <a:gd name="T30" fmla="*/ 2147483647 w 1470"/>
                <a:gd name="T31" fmla="*/ 2147483647 h 1478"/>
                <a:gd name="T32" fmla="*/ 2147483647 w 1470"/>
                <a:gd name="T33" fmla="*/ 2147483647 h 1478"/>
                <a:gd name="T34" fmla="*/ 2147483647 w 1470"/>
                <a:gd name="T35" fmla="*/ 2147483647 h 1478"/>
                <a:gd name="T36" fmla="*/ 2147483647 w 1470"/>
                <a:gd name="T37" fmla="*/ 2147483647 h 1478"/>
                <a:gd name="T38" fmla="*/ 2147483647 w 1470"/>
                <a:gd name="T39" fmla="*/ 2147483647 h 1478"/>
                <a:gd name="T40" fmla="*/ 2147483647 w 1470"/>
                <a:gd name="T41" fmla="*/ 2147483647 h 1478"/>
                <a:gd name="T42" fmla="*/ 2147483647 w 1470"/>
                <a:gd name="T43" fmla="*/ 2147483647 h 1478"/>
                <a:gd name="T44" fmla="*/ 2147483647 w 1470"/>
                <a:gd name="T45" fmla="*/ 2147483647 h 1478"/>
                <a:gd name="T46" fmla="*/ 2147483647 w 1470"/>
                <a:gd name="T47" fmla="*/ 2147483647 h 1478"/>
                <a:gd name="T48" fmla="*/ 2147483647 w 1470"/>
                <a:gd name="T49" fmla="*/ 2147483647 h 1478"/>
                <a:gd name="T50" fmla="*/ 2147483647 w 1470"/>
                <a:gd name="T51" fmla="*/ 2147483647 h 1478"/>
                <a:gd name="T52" fmla="*/ 2147483647 w 1470"/>
                <a:gd name="T53" fmla="*/ 2147483647 h 1478"/>
                <a:gd name="T54" fmla="*/ 2147483647 w 1470"/>
                <a:gd name="T55" fmla="*/ 2147483647 h 1478"/>
                <a:gd name="T56" fmla="*/ 2147483647 w 1470"/>
                <a:gd name="T57" fmla="*/ 2147483647 h 1478"/>
                <a:gd name="T58" fmla="*/ 2147483647 w 1470"/>
                <a:gd name="T59" fmla="*/ 2147483647 h 1478"/>
                <a:gd name="T60" fmla="*/ 2147483647 w 1470"/>
                <a:gd name="T61" fmla="*/ 2147483647 h 1478"/>
                <a:gd name="T62" fmla="*/ 2147483647 w 1470"/>
                <a:gd name="T63" fmla="*/ 2147483647 h 1478"/>
                <a:gd name="T64" fmla="*/ 2147483647 w 1470"/>
                <a:gd name="T65" fmla="*/ 2147483647 h 1478"/>
                <a:gd name="T66" fmla="*/ 2147483647 w 1470"/>
                <a:gd name="T67" fmla="*/ 2147483647 h 1478"/>
                <a:gd name="T68" fmla="*/ 2147483647 w 1470"/>
                <a:gd name="T69" fmla="*/ 2147483647 h 1478"/>
                <a:gd name="T70" fmla="*/ 2147483647 w 1470"/>
                <a:gd name="T71" fmla="*/ 2147483647 h 1478"/>
                <a:gd name="T72" fmla="*/ 2147483647 w 1470"/>
                <a:gd name="T73" fmla="*/ 2147483647 h 1478"/>
                <a:gd name="T74" fmla="*/ 2147483647 w 1470"/>
                <a:gd name="T75" fmla="*/ 2147483647 h 1478"/>
                <a:gd name="T76" fmla="*/ 2147483647 w 1470"/>
                <a:gd name="T77" fmla="*/ 2147483647 h 1478"/>
                <a:gd name="T78" fmla="*/ 2147483647 w 1470"/>
                <a:gd name="T79" fmla="*/ 2147483647 h 1478"/>
                <a:gd name="T80" fmla="*/ 2147483647 w 1470"/>
                <a:gd name="T81" fmla="*/ 2147483647 h 1478"/>
                <a:gd name="T82" fmla="*/ 2147483647 w 1470"/>
                <a:gd name="T83" fmla="*/ 2147483647 h 1478"/>
                <a:gd name="T84" fmla="*/ 2147483647 w 1470"/>
                <a:gd name="T85" fmla="*/ 2147483647 h 1478"/>
                <a:gd name="T86" fmla="*/ 2147483647 w 1470"/>
                <a:gd name="T87" fmla="*/ 2147483647 h 1478"/>
                <a:gd name="T88" fmla="*/ 2147483647 w 1470"/>
                <a:gd name="T89" fmla="*/ 2147483647 h 1478"/>
                <a:gd name="T90" fmla="*/ 2147483647 w 1470"/>
                <a:gd name="T91" fmla="*/ 2147483647 h 1478"/>
                <a:gd name="T92" fmla="*/ 2147483647 w 1470"/>
                <a:gd name="T93" fmla="*/ 2147483647 h 1478"/>
                <a:gd name="T94" fmla="*/ 2147483647 w 1470"/>
                <a:gd name="T95" fmla="*/ 2147483647 h 1478"/>
                <a:gd name="T96" fmla="*/ 2147483647 w 1470"/>
                <a:gd name="T97" fmla="*/ 2147483647 h 1478"/>
                <a:gd name="T98" fmla="*/ 2147483647 w 1470"/>
                <a:gd name="T99" fmla="*/ 2147483647 h 1478"/>
                <a:gd name="T100" fmla="*/ 2147483647 w 1470"/>
                <a:gd name="T101" fmla="*/ 2147483647 h 1478"/>
                <a:gd name="T102" fmla="*/ 0 w 1470"/>
                <a:gd name="T103" fmla="*/ 2147483647 h 1478"/>
                <a:gd name="T104" fmla="*/ 2147483647 w 1470"/>
                <a:gd name="T105" fmla="*/ 2147483647 h 1478"/>
                <a:gd name="T106" fmla="*/ 2147483647 w 1470"/>
                <a:gd name="T107" fmla="*/ 2147483647 h 1478"/>
                <a:gd name="T108" fmla="*/ 2147483647 w 1470"/>
                <a:gd name="T109" fmla="*/ 2147483647 h 1478"/>
                <a:gd name="T110" fmla="*/ 2147483647 w 1470"/>
                <a:gd name="T111" fmla="*/ 2147483647 h 147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470" h="1478">
                  <a:moveTo>
                    <a:pt x="1334" y="696"/>
                  </a:moveTo>
                  <a:cubicBezTo>
                    <a:pt x="1310" y="696"/>
                    <a:pt x="1290" y="676"/>
                    <a:pt x="1290" y="652"/>
                  </a:cubicBezTo>
                  <a:cubicBezTo>
                    <a:pt x="1290" y="627"/>
                    <a:pt x="1310" y="607"/>
                    <a:pt x="1334" y="607"/>
                  </a:cubicBezTo>
                  <a:cubicBezTo>
                    <a:pt x="1359" y="607"/>
                    <a:pt x="1379" y="627"/>
                    <a:pt x="1379" y="652"/>
                  </a:cubicBezTo>
                  <a:cubicBezTo>
                    <a:pt x="1379" y="676"/>
                    <a:pt x="1359" y="696"/>
                    <a:pt x="1334" y="696"/>
                  </a:cubicBezTo>
                  <a:close/>
                  <a:moveTo>
                    <a:pt x="1469" y="646"/>
                  </a:moveTo>
                  <a:cubicBezTo>
                    <a:pt x="1469" y="637"/>
                    <a:pt x="1462" y="630"/>
                    <a:pt x="1454" y="629"/>
                  </a:cubicBezTo>
                  <a:lnTo>
                    <a:pt x="1428" y="625"/>
                  </a:lnTo>
                  <a:cubicBezTo>
                    <a:pt x="1426" y="617"/>
                    <a:pt x="1423" y="610"/>
                    <a:pt x="1419" y="602"/>
                  </a:cubicBezTo>
                  <a:lnTo>
                    <a:pt x="1434" y="582"/>
                  </a:lnTo>
                  <a:cubicBezTo>
                    <a:pt x="1439" y="575"/>
                    <a:pt x="1439" y="565"/>
                    <a:pt x="1433" y="559"/>
                  </a:cubicBezTo>
                  <a:cubicBezTo>
                    <a:pt x="1430" y="556"/>
                    <a:pt x="1428" y="554"/>
                    <a:pt x="1426" y="552"/>
                  </a:cubicBezTo>
                  <a:cubicBezTo>
                    <a:pt x="1422" y="549"/>
                    <a:pt x="1418" y="547"/>
                    <a:pt x="1413" y="547"/>
                  </a:cubicBezTo>
                  <a:cubicBezTo>
                    <a:pt x="1409" y="547"/>
                    <a:pt x="1406" y="548"/>
                    <a:pt x="1402" y="551"/>
                  </a:cubicBezTo>
                  <a:lnTo>
                    <a:pt x="1382" y="567"/>
                  </a:lnTo>
                  <a:cubicBezTo>
                    <a:pt x="1375" y="562"/>
                    <a:pt x="1367" y="559"/>
                    <a:pt x="1359" y="557"/>
                  </a:cubicBezTo>
                  <a:lnTo>
                    <a:pt x="1355" y="532"/>
                  </a:lnTo>
                  <a:cubicBezTo>
                    <a:pt x="1354" y="523"/>
                    <a:pt x="1347" y="517"/>
                    <a:pt x="1338" y="516"/>
                  </a:cubicBezTo>
                  <a:cubicBezTo>
                    <a:pt x="1337" y="516"/>
                    <a:pt x="1335" y="516"/>
                    <a:pt x="1334" y="516"/>
                  </a:cubicBezTo>
                  <a:cubicBezTo>
                    <a:pt x="1332" y="516"/>
                    <a:pt x="1330" y="516"/>
                    <a:pt x="1328" y="516"/>
                  </a:cubicBezTo>
                  <a:cubicBezTo>
                    <a:pt x="1319" y="517"/>
                    <a:pt x="1312" y="524"/>
                    <a:pt x="1311" y="532"/>
                  </a:cubicBezTo>
                  <a:lnTo>
                    <a:pt x="1308" y="558"/>
                  </a:lnTo>
                  <a:cubicBezTo>
                    <a:pt x="1300" y="560"/>
                    <a:pt x="1292" y="563"/>
                    <a:pt x="1285" y="567"/>
                  </a:cubicBezTo>
                  <a:lnTo>
                    <a:pt x="1264" y="552"/>
                  </a:lnTo>
                  <a:cubicBezTo>
                    <a:pt x="1261" y="550"/>
                    <a:pt x="1257" y="549"/>
                    <a:pt x="1254" y="549"/>
                  </a:cubicBezTo>
                  <a:cubicBezTo>
                    <a:pt x="1249" y="549"/>
                    <a:pt x="1245" y="550"/>
                    <a:pt x="1241" y="553"/>
                  </a:cubicBezTo>
                  <a:cubicBezTo>
                    <a:pt x="1239" y="556"/>
                    <a:pt x="1236" y="558"/>
                    <a:pt x="1234" y="560"/>
                  </a:cubicBezTo>
                  <a:cubicBezTo>
                    <a:pt x="1228" y="567"/>
                    <a:pt x="1228" y="577"/>
                    <a:pt x="1233" y="584"/>
                  </a:cubicBezTo>
                  <a:lnTo>
                    <a:pt x="1249" y="604"/>
                  </a:lnTo>
                  <a:cubicBezTo>
                    <a:pt x="1245" y="611"/>
                    <a:pt x="1242" y="619"/>
                    <a:pt x="1240" y="627"/>
                  </a:cubicBezTo>
                  <a:lnTo>
                    <a:pt x="1214" y="631"/>
                  </a:lnTo>
                  <a:cubicBezTo>
                    <a:pt x="1206" y="632"/>
                    <a:pt x="1199" y="639"/>
                    <a:pt x="1199" y="648"/>
                  </a:cubicBezTo>
                  <a:cubicBezTo>
                    <a:pt x="1199" y="649"/>
                    <a:pt x="1199" y="651"/>
                    <a:pt x="1199" y="652"/>
                  </a:cubicBezTo>
                  <a:cubicBezTo>
                    <a:pt x="1199" y="654"/>
                    <a:pt x="1199" y="656"/>
                    <a:pt x="1199" y="658"/>
                  </a:cubicBezTo>
                  <a:cubicBezTo>
                    <a:pt x="1199" y="667"/>
                    <a:pt x="1206" y="674"/>
                    <a:pt x="1215" y="675"/>
                  </a:cubicBezTo>
                  <a:lnTo>
                    <a:pt x="1240" y="678"/>
                  </a:lnTo>
                  <a:cubicBezTo>
                    <a:pt x="1242" y="686"/>
                    <a:pt x="1246" y="694"/>
                    <a:pt x="1250" y="701"/>
                  </a:cubicBezTo>
                  <a:lnTo>
                    <a:pt x="1235" y="722"/>
                  </a:lnTo>
                  <a:cubicBezTo>
                    <a:pt x="1229" y="729"/>
                    <a:pt x="1230" y="739"/>
                    <a:pt x="1236" y="745"/>
                  </a:cubicBezTo>
                  <a:cubicBezTo>
                    <a:pt x="1238" y="747"/>
                    <a:pt x="1240" y="750"/>
                    <a:pt x="1243" y="752"/>
                  </a:cubicBezTo>
                  <a:cubicBezTo>
                    <a:pt x="1246" y="755"/>
                    <a:pt x="1251" y="756"/>
                    <a:pt x="1255" y="756"/>
                  </a:cubicBezTo>
                  <a:cubicBezTo>
                    <a:pt x="1259" y="756"/>
                    <a:pt x="1263" y="755"/>
                    <a:pt x="1266" y="753"/>
                  </a:cubicBezTo>
                  <a:lnTo>
                    <a:pt x="1286" y="737"/>
                  </a:lnTo>
                  <a:cubicBezTo>
                    <a:pt x="1294" y="741"/>
                    <a:pt x="1301" y="744"/>
                    <a:pt x="1309" y="746"/>
                  </a:cubicBezTo>
                  <a:lnTo>
                    <a:pt x="1313" y="772"/>
                  </a:lnTo>
                  <a:cubicBezTo>
                    <a:pt x="1314" y="780"/>
                    <a:pt x="1322" y="787"/>
                    <a:pt x="1331" y="787"/>
                  </a:cubicBezTo>
                  <a:cubicBezTo>
                    <a:pt x="1332" y="787"/>
                    <a:pt x="1333" y="787"/>
                    <a:pt x="1334" y="787"/>
                  </a:cubicBezTo>
                  <a:cubicBezTo>
                    <a:pt x="1336" y="787"/>
                    <a:pt x="1338" y="787"/>
                    <a:pt x="1340" y="787"/>
                  </a:cubicBezTo>
                  <a:cubicBezTo>
                    <a:pt x="1349" y="787"/>
                    <a:pt x="1356" y="780"/>
                    <a:pt x="1357" y="771"/>
                  </a:cubicBezTo>
                  <a:lnTo>
                    <a:pt x="1361" y="746"/>
                  </a:lnTo>
                  <a:cubicBezTo>
                    <a:pt x="1369" y="744"/>
                    <a:pt x="1376" y="740"/>
                    <a:pt x="1384" y="736"/>
                  </a:cubicBezTo>
                  <a:lnTo>
                    <a:pt x="1404" y="751"/>
                  </a:lnTo>
                  <a:cubicBezTo>
                    <a:pt x="1407" y="754"/>
                    <a:pt x="1411" y="755"/>
                    <a:pt x="1415" y="755"/>
                  </a:cubicBezTo>
                  <a:cubicBezTo>
                    <a:pt x="1419" y="755"/>
                    <a:pt x="1424" y="753"/>
                    <a:pt x="1427" y="750"/>
                  </a:cubicBezTo>
                  <a:cubicBezTo>
                    <a:pt x="1430" y="748"/>
                    <a:pt x="1432" y="746"/>
                    <a:pt x="1434" y="743"/>
                  </a:cubicBezTo>
                  <a:cubicBezTo>
                    <a:pt x="1440" y="737"/>
                    <a:pt x="1440" y="727"/>
                    <a:pt x="1435" y="720"/>
                  </a:cubicBezTo>
                  <a:lnTo>
                    <a:pt x="1419" y="700"/>
                  </a:lnTo>
                  <a:cubicBezTo>
                    <a:pt x="1424" y="692"/>
                    <a:pt x="1427" y="685"/>
                    <a:pt x="1429" y="677"/>
                  </a:cubicBezTo>
                  <a:lnTo>
                    <a:pt x="1454" y="673"/>
                  </a:lnTo>
                  <a:cubicBezTo>
                    <a:pt x="1463" y="672"/>
                    <a:pt x="1469" y="664"/>
                    <a:pt x="1470" y="655"/>
                  </a:cubicBezTo>
                  <a:cubicBezTo>
                    <a:pt x="1470" y="654"/>
                    <a:pt x="1470" y="653"/>
                    <a:pt x="1470" y="652"/>
                  </a:cubicBezTo>
                  <a:cubicBezTo>
                    <a:pt x="1470" y="650"/>
                    <a:pt x="1470" y="648"/>
                    <a:pt x="1469" y="646"/>
                  </a:cubicBezTo>
                  <a:close/>
                  <a:moveTo>
                    <a:pt x="982" y="700"/>
                  </a:moveTo>
                  <a:cubicBezTo>
                    <a:pt x="976" y="715"/>
                    <a:pt x="965" y="726"/>
                    <a:pt x="950" y="732"/>
                  </a:cubicBezTo>
                  <a:cubicBezTo>
                    <a:pt x="943" y="735"/>
                    <a:pt x="936" y="737"/>
                    <a:pt x="928" y="737"/>
                  </a:cubicBezTo>
                  <a:cubicBezTo>
                    <a:pt x="904" y="737"/>
                    <a:pt x="883" y="722"/>
                    <a:pt x="874" y="700"/>
                  </a:cubicBezTo>
                  <a:cubicBezTo>
                    <a:pt x="861" y="670"/>
                    <a:pt x="876" y="636"/>
                    <a:pt x="906" y="623"/>
                  </a:cubicBezTo>
                  <a:cubicBezTo>
                    <a:pt x="913" y="620"/>
                    <a:pt x="920" y="619"/>
                    <a:pt x="928" y="619"/>
                  </a:cubicBezTo>
                  <a:cubicBezTo>
                    <a:pt x="952" y="619"/>
                    <a:pt x="973" y="633"/>
                    <a:pt x="983" y="655"/>
                  </a:cubicBezTo>
                  <a:cubicBezTo>
                    <a:pt x="989" y="670"/>
                    <a:pt x="988" y="686"/>
                    <a:pt x="982" y="700"/>
                  </a:cubicBezTo>
                  <a:close/>
                  <a:moveTo>
                    <a:pt x="1090" y="713"/>
                  </a:moveTo>
                  <a:lnTo>
                    <a:pt x="1057" y="693"/>
                  </a:lnTo>
                  <a:cubicBezTo>
                    <a:pt x="1058" y="683"/>
                    <a:pt x="1058" y="671"/>
                    <a:pt x="1056" y="660"/>
                  </a:cubicBezTo>
                  <a:lnTo>
                    <a:pt x="1090" y="641"/>
                  </a:lnTo>
                  <a:cubicBezTo>
                    <a:pt x="1097" y="636"/>
                    <a:pt x="1100" y="627"/>
                    <a:pt x="1098" y="619"/>
                  </a:cubicBezTo>
                  <a:cubicBezTo>
                    <a:pt x="1097" y="616"/>
                    <a:pt x="1095" y="613"/>
                    <a:pt x="1094" y="610"/>
                  </a:cubicBezTo>
                  <a:cubicBezTo>
                    <a:pt x="1092" y="606"/>
                    <a:pt x="1090" y="601"/>
                    <a:pt x="1088" y="597"/>
                  </a:cubicBezTo>
                  <a:cubicBezTo>
                    <a:pt x="1085" y="591"/>
                    <a:pt x="1079" y="587"/>
                    <a:pt x="1072" y="587"/>
                  </a:cubicBezTo>
                  <a:cubicBezTo>
                    <a:pt x="1071" y="587"/>
                    <a:pt x="1069" y="588"/>
                    <a:pt x="1067" y="588"/>
                  </a:cubicBezTo>
                  <a:lnTo>
                    <a:pt x="1030" y="598"/>
                  </a:lnTo>
                  <a:cubicBezTo>
                    <a:pt x="1023" y="589"/>
                    <a:pt x="1015" y="582"/>
                    <a:pt x="1007" y="575"/>
                  </a:cubicBezTo>
                  <a:lnTo>
                    <a:pt x="1016" y="537"/>
                  </a:lnTo>
                  <a:cubicBezTo>
                    <a:pt x="1018" y="529"/>
                    <a:pt x="1014" y="520"/>
                    <a:pt x="1007" y="517"/>
                  </a:cubicBezTo>
                  <a:cubicBezTo>
                    <a:pt x="999" y="513"/>
                    <a:pt x="992" y="510"/>
                    <a:pt x="985" y="508"/>
                  </a:cubicBezTo>
                  <a:cubicBezTo>
                    <a:pt x="983" y="507"/>
                    <a:pt x="981" y="507"/>
                    <a:pt x="979" y="507"/>
                  </a:cubicBezTo>
                  <a:cubicBezTo>
                    <a:pt x="973" y="507"/>
                    <a:pt x="966" y="510"/>
                    <a:pt x="963" y="516"/>
                  </a:cubicBezTo>
                  <a:lnTo>
                    <a:pt x="944" y="549"/>
                  </a:lnTo>
                  <a:cubicBezTo>
                    <a:pt x="939" y="549"/>
                    <a:pt x="933" y="548"/>
                    <a:pt x="928" y="548"/>
                  </a:cubicBezTo>
                  <a:cubicBezTo>
                    <a:pt x="922" y="548"/>
                    <a:pt x="917" y="549"/>
                    <a:pt x="911" y="550"/>
                  </a:cubicBezTo>
                  <a:lnTo>
                    <a:pt x="891" y="516"/>
                  </a:lnTo>
                  <a:cubicBezTo>
                    <a:pt x="888" y="511"/>
                    <a:pt x="882" y="507"/>
                    <a:pt x="876" y="507"/>
                  </a:cubicBezTo>
                  <a:cubicBezTo>
                    <a:pt x="874" y="507"/>
                    <a:pt x="872" y="508"/>
                    <a:pt x="870" y="508"/>
                  </a:cubicBezTo>
                  <a:cubicBezTo>
                    <a:pt x="866" y="509"/>
                    <a:pt x="863" y="511"/>
                    <a:pt x="860" y="512"/>
                  </a:cubicBezTo>
                  <a:cubicBezTo>
                    <a:pt x="856" y="514"/>
                    <a:pt x="852" y="515"/>
                    <a:pt x="848" y="518"/>
                  </a:cubicBezTo>
                  <a:cubicBezTo>
                    <a:pt x="840" y="521"/>
                    <a:pt x="836" y="530"/>
                    <a:pt x="838" y="538"/>
                  </a:cubicBezTo>
                  <a:lnTo>
                    <a:pt x="848" y="576"/>
                  </a:lnTo>
                  <a:cubicBezTo>
                    <a:pt x="840" y="583"/>
                    <a:pt x="832" y="590"/>
                    <a:pt x="825" y="599"/>
                  </a:cubicBezTo>
                  <a:lnTo>
                    <a:pt x="788" y="590"/>
                  </a:lnTo>
                  <a:cubicBezTo>
                    <a:pt x="786" y="589"/>
                    <a:pt x="785" y="589"/>
                    <a:pt x="783" y="589"/>
                  </a:cubicBezTo>
                  <a:cubicBezTo>
                    <a:pt x="776" y="589"/>
                    <a:pt x="770" y="593"/>
                    <a:pt x="767" y="599"/>
                  </a:cubicBezTo>
                  <a:cubicBezTo>
                    <a:pt x="764" y="606"/>
                    <a:pt x="760" y="614"/>
                    <a:pt x="758" y="621"/>
                  </a:cubicBezTo>
                  <a:cubicBezTo>
                    <a:pt x="755" y="629"/>
                    <a:pt x="759" y="638"/>
                    <a:pt x="766" y="643"/>
                  </a:cubicBezTo>
                  <a:lnTo>
                    <a:pt x="800" y="662"/>
                  </a:lnTo>
                  <a:cubicBezTo>
                    <a:pt x="798" y="673"/>
                    <a:pt x="798" y="684"/>
                    <a:pt x="800" y="695"/>
                  </a:cubicBezTo>
                  <a:lnTo>
                    <a:pt x="767" y="715"/>
                  </a:lnTo>
                  <a:cubicBezTo>
                    <a:pt x="759" y="719"/>
                    <a:pt x="756" y="728"/>
                    <a:pt x="759" y="736"/>
                  </a:cubicBezTo>
                  <a:cubicBezTo>
                    <a:pt x="760" y="739"/>
                    <a:pt x="761" y="743"/>
                    <a:pt x="762" y="746"/>
                  </a:cubicBezTo>
                  <a:cubicBezTo>
                    <a:pt x="764" y="750"/>
                    <a:pt x="766" y="754"/>
                    <a:pt x="768" y="758"/>
                  </a:cubicBezTo>
                  <a:cubicBezTo>
                    <a:pt x="771" y="764"/>
                    <a:pt x="777" y="768"/>
                    <a:pt x="784" y="768"/>
                  </a:cubicBezTo>
                  <a:cubicBezTo>
                    <a:pt x="786" y="768"/>
                    <a:pt x="787" y="768"/>
                    <a:pt x="789" y="768"/>
                  </a:cubicBezTo>
                  <a:lnTo>
                    <a:pt x="826" y="757"/>
                  </a:lnTo>
                  <a:cubicBezTo>
                    <a:pt x="833" y="766"/>
                    <a:pt x="841" y="774"/>
                    <a:pt x="850" y="781"/>
                  </a:cubicBezTo>
                  <a:lnTo>
                    <a:pt x="840" y="818"/>
                  </a:lnTo>
                  <a:cubicBezTo>
                    <a:pt x="838" y="826"/>
                    <a:pt x="842" y="835"/>
                    <a:pt x="850" y="839"/>
                  </a:cubicBezTo>
                  <a:cubicBezTo>
                    <a:pt x="857" y="842"/>
                    <a:pt x="864" y="845"/>
                    <a:pt x="872" y="848"/>
                  </a:cubicBezTo>
                  <a:cubicBezTo>
                    <a:pt x="874" y="849"/>
                    <a:pt x="876" y="849"/>
                    <a:pt x="877" y="849"/>
                  </a:cubicBezTo>
                  <a:cubicBezTo>
                    <a:pt x="884" y="849"/>
                    <a:pt x="890" y="845"/>
                    <a:pt x="893" y="840"/>
                  </a:cubicBezTo>
                  <a:lnTo>
                    <a:pt x="912" y="806"/>
                  </a:lnTo>
                  <a:cubicBezTo>
                    <a:pt x="918" y="807"/>
                    <a:pt x="923" y="807"/>
                    <a:pt x="928" y="807"/>
                  </a:cubicBezTo>
                  <a:cubicBezTo>
                    <a:pt x="934" y="807"/>
                    <a:pt x="940" y="807"/>
                    <a:pt x="945" y="806"/>
                  </a:cubicBezTo>
                  <a:lnTo>
                    <a:pt x="965" y="839"/>
                  </a:lnTo>
                  <a:cubicBezTo>
                    <a:pt x="968" y="845"/>
                    <a:pt x="974" y="848"/>
                    <a:pt x="981" y="848"/>
                  </a:cubicBezTo>
                  <a:cubicBezTo>
                    <a:pt x="983" y="848"/>
                    <a:pt x="985" y="848"/>
                    <a:pt x="987" y="847"/>
                  </a:cubicBezTo>
                  <a:cubicBezTo>
                    <a:pt x="990" y="846"/>
                    <a:pt x="993" y="845"/>
                    <a:pt x="996" y="844"/>
                  </a:cubicBezTo>
                  <a:cubicBezTo>
                    <a:pt x="1000" y="842"/>
                    <a:pt x="1005" y="840"/>
                    <a:pt x="1009" y="838"/>
                  </a:cubicBezTo>
                  <a:cubicBezTo>
                    <a:pt x="1016" y="834"/>
                    <a:pt x="1020" y="825"/>
                    <a:pt x="1018" y="817"/>
                  </a:cubicBezTo>
                  <a:lnTo>
                    <a:pt x="1008" y="780"/>
                  </a:lnTo>
                  <a:cubicBezTo>
                    <a:pt x="1017" y="773"/>
                    <a:pt x="1024" y="765"/>
                    <a:pt x="1031" y="756"/>
                  </a:cubicBezTo>
                  <a:lnTo>
                    <a:pt x="1069" y="766"/>
                  </a:lnTo>
                  <a:cubicBezTo>
                    <a:pt x="1070" y="766"/>
                    <a:pt x="1072" y="766"/>
                    <a:pt x="1073" y="766"/>
                  </a:cubicBezTo>
                  <a:cubicBezTo>
                    <a:pt x="1080" y="766"/>
                    <a:pt x="1086" y="763"/>
                    <a:pt x="1089" y="756"/>
                  </a:cubicBezTo>
                  <a:cubicBezTo>
                    <a:pt x="1093" y="749"/>
                    <a:pt x="1096" y="742"/>
                    <a:pt x="1098" y="734"/>
                  </a:cubicBezTo>
                  <a:cubicBezTo>
                    <a:pt x="1101" y="726"/>
                    <a:pt x="1098" y="717"/>
                    <a:pt x="1090" y="713"/>
                  </a:cubicBezTo>
                  <a:close/>
                  <a:moveTo>
                    <a:pt x="465" y="977"/>
                  </a:moveTo>
                  <a:cubicBezTo>
                    <a:pt x="579" y="977"/>
                    <a:pt x="671" y="819"/>
                    <a:pt x="671" y="672"/>
                  </a:cubicBezTo>
                  <a:cubicBezTo>
                    <a:pt x="671" y="524"/>
                    <a:pt x="579" y="405"/>
                    <a:pt x="465" y="405"/>
                  </a:cubicBezTo>
                  <a:cubicBezTo>
                    <a:pt x="350" y="405"/>
                    <a:pt x="258" y="524"/>
                    <a:pt x="258" y="672"/>
                  </a:cubicBezTo>
                  <a:cubicBezTo>
                    <a:pt x="258" y="819"/>
                    <a:pt x="350" y="977"/>
                    <a:pt x="465" y="977"/>
                  </a:cubicBezTo>
                  <a:close/>
                  <a:moveTo>
                    <a:pt x="1094" y="360"/>
                  </a:moveTo>
                  <a:cubicBezTo>
                    <a:pt x="1045" y="360"/>
                    <a:pt x="1005" y="320"/>
                    <a:pt x="1005" y="271"/>
                  </a:cubicBezTo>
                  <a:cubicBezTo>
                    <a:pt x="1005" y="222"/>
                    <a:pt x="1045" y="182"/>
                    <a:pt x="1094" y="182"/>
                  </a:cubicBezTo>
                  <a:cubicBezTo>
                    <a:pt x="1143" y="182"/>
                    <a:pt x="1183" y="222"/>
                    <a:pt x="1183" y="271"/>
                  </a:cubicBezTo>
                  <a:cubicBezTo>
                    <a:pt x="1183" y="320"/>
                    <a:pt x="1143" y="360"/>
                    <a:pt x="1094" y="360"/>
                  </a:cubicBezTo>
                  <a:close/>
                  <a:moveTo>
                    <a:pt x="1257" y="484"/>
                  </a:moveTo>
                  <a:cubicBezTo>
                    <a:pt x="1261" y="484"/>
                    <a:pt x="1265" y="482"/>
                    <a:pt x="1269" y="479"/>
                  </a:cubicBezTo>
                  <a:cubicBezTo>
                    <a:pt x="1282" y="468"/>
                    <a:pt x="1294" y="456"/>
                    <a:pt x="1305" y="442"/>
                  </a:cubicBezTo>
                  <a:cubicBezTo>
                    <a:pt x="1311" y="436"/>
                    <a:pt x="1311" y="426"/>
                    <a:pt x="1306" y="420"/>
                  </a:cubicBezTo>
                  <a:lnTo>
                    <a:pt x="1265" y="367"/>
                  </a:lnTo>
                  <a:cubicBezTo>
                    <a:pt x="1273" y="353"/>
                    <a:pt x="1280" y="337"/>
                    <a:pt x="1284" y="321"/>
                  </a:cubicBezTo>
                  <a:lnTo>
                    <a:pt x="1349" y="312"/>
                  </a:lnTo>
                  <a:cubicBezTo>
                    <a:pt x="1358" y="310"/>
                    <a:pt x="1364" y="304"/>
                    <a:pt x="1365" y="295"/>
                  </a:cubicBezTo>
                  <a:cubicBezTo>
                    <a:pt x="1365" y="287"/>
                    <a:pt x="1366" y="279"/>
                    <a:pt x="1366" y="271"/>
                  </a:cubicBezTo>
                  <a:cubicBezTo>
                    <a:pt x="1366" y="262"/>
                    <a:pt x="1365" y="253"/>
                    <a:pt x="1364" y="243"/>
                  </a:cubicBezTo>
                  <a:cubicBezTo>
                    <a:pt x="1363" y="234"/>
                    <a:pt x="1357" y="228"/>
                    <a:pt x="1348" y="227"/>
                  </a:cubicBezTo>
                  <a:lnTo>
                    <a:pt x="1283" y="218"/>
                  </a:lnTo>
                  <a:cubicBezTo>
                    <a:pt x="1278" y="202"/>
                    <a:pt x="1272" y="187"/>
                    <a:pt x="1263" y="172"/>
                  </a:cubicBezTo>
                  <a:lnTo>
                    <a:pt x="1303" y="120"/>
                  </a:lnTo>
                  <a:cubicBezTo>
                    <a:pt x="1308" y="113"/>
                    <a:pt x="1308" y="104"/>
                    <a:pt x="1302" y="97"/>
                  </a:cubicBezTo>
                  <a:cubicBezTo>
                    <a:pt x="1291" y="84"/>
                    <a:pt x="1278" y="71"/>
                    <a:pt x="1265" y="60"/>
                  </a:cubicBezTo>
                  <a:cubicBezTo>
                    <a:pt x="1262" y="58"/>
                    <a:pt x="1258" y="56"/>
                    <a:pt x="1254" y="56"/>
                  </a:cubicBezTo>
                  <a:cubicBezTo>
                    <a:pt x="1250" y="56"/>
                    <a:pt x="1246" y="58"/>
                    <a:pt x="1242" y="60"/>
                  </a:cubicBezTo>
                  <a:lnTo>
                    <a:pt x="1190" y="101"/>
                  </a:lnTo>
                  <a:cubicBezTo>
                    <a:pt x="1176" y="92"/>
                    <a:pt x="1160" y="86"/>
                    <a:pt x="1144" y="82"/>
                  </a:cubicBezTo>
                  <a:lnTo>
                    <a:pt x="1134" y="17"/>
                  </a:lnTo>
                  <a:cubicBezTo>
                    <a:pt x="1133" y="8"/>
                    <a:pt x="1126" y="2"/>
                    <a:pt x="1118" y="1"/>
                  </a:cubicBezTo>
                  <a:cubicBezTo>
                    <a:pt x="1110" y="0"/>
                    <a:pt x="1102" y="0"/>
                    <a:pt x="1094" y="0"/>
                  </a:cubicBezTo>
                  <a:cubicBezTo>
                    <a:pt x="1085" y="0"/>
                    <a:pt x="1075" y="0"/>
                    <a:pt x="1066" y="2"/>
                  </a:cubicBezTo>
                  <a:cubicBezTo>
                    <a:pt x="1057" y="2"/>
                    <a:pt x="1051" y="9"/>
                    <a:pt x="1050" y="17"/>
                  </a:cubicBezTo>
                  <a:lnTo>
                    <a:pt x="1041" y="83"/>
                  </a:lnTo>
                  <a:cubicBezTo>
                    <a:pt x="1025" y="87"/>
                    <a:pt x="1010" y="94"/>
                    <a:pt x="995" y="102"/>
                  </a:cubicBezTo>
                  <a:lnTo>
                    <a:pt x="942" y="63"/>
                  </a:lnTo>
                  <a:cubicBezTo>
                    <a:pt x="939" y="60"/>
                    <a:pt x="935" y="59"/>
                    <a:pt x="932" y="59"/>
                  </a:cubicBezTo>
                  <a:cubicBezTo>
                    <a:pt x="927" y="59"/>
                    <a:pt x="923" y="61"/>
                    <a:pt x="920" y="63"/>
                  </a:cubicBezTo>
                  <a:cubicBezTo>
                    <a:pt x="907" y="75"/>
                    <a:pt x="894" y="87"/>
                    <a:pt x="883" y="101"/>
                  </a:cubicBezTo>
                  <a:cubicBezTo>
                    <a:pt x="878" y="107"/>
                    <a:pt x="878" y="117"/>
                    <a:pt x="883" y="123"/>
                  </a:cubicBezTo>
                  <a:lnTo>
                    <a:pt x="924" y="176"/>
                  </a:lnTo>
                  <a:cubicBezTo>
                    <a:pt x="915" y="190"/>
                    <a:pt x="909" y="206"/>
                    <a:pt x="905" y="222"/>
                  </a:cubicBezTo>
                  <a:lnTo>
                    <a:pt x="839" y="231"/>
                  </a:lnTo>
                  <a:cubicBezTo>
                    <a:pt x="831" y="233"/>
                    <a:pt x="825" y="239"/>
                    <a:pt x="824" y="248"/>
                  </a:cubicBezTo>
                  <a:cubicBezTo>
                    <a:pt x="823" y="256"/>
                    <a:pt x="823" y="264"/>
                    <a:pt x="823" y="271"/>
                  </a:cubicBezTo>
                  <a:cubicBezTo>
                    <a:pt x="823" y="281"/>
                    <a:pt x="823" y="290"/>
                    <a:pt x="824" y="300"/>
                  </a:cubicBezTo>
                  <a:cubicBezTo>
                    <a:pt x="825" y="308"/>
                    <a:pt x="832" y="315"/>
                    <a:pt x="840" y="316"/>
                  </a:cubicBezTo>
                  <a:lnTo>
                    <a:pt x="906" y="324"/>
                  </a:lnTo>
                  <a:cubicBezTo>
                    <a:pt x="910" y="340"/>
                    <a:pt x="917" y="356"/>
                    <a:pt x="925" y="370"/>
                  </a:cubicBezTo>
                  <a:lnTo>
                    <a:pt x="886" y="423"/>
                  </a:lnTo>
                  <a:cubicBezTo>
                    <a:pt x="881" y="430"/>
                    <a:pt x="881" y="439"/>
                    <a:pt x="886" y="446"/>
                  </a:cubicBezTo>
                  <a:cubicBezTo>
                    <a:pt x="898" y="459"/>
                    <a:pt x="910" y="471"/>
                    <a:pt x="924" y="482"/>
                  </a:cubicBezTo>
                  <a:cubicBezTo>
                    <a:pt x="927" y="485"/>
                    <a:pt x="931" y="487"/>
                    <a:pt x="935" y="487"/>
                  </a:cubicBezTo>
                  <a:cubicBezTo>
                    <a:pt x="939" y="487"/>
                    <a:pt x="943" y="485"/>
                    <a:pt x="946" y="483"/>
                  </a:cubicBezTo>
                  <a:lnTo>
                    <a:pt x="998" y="442"/>
                  </a:lnTo>
                  <a:cubicBezTo>
                    <a:pt x="1013" y="450"/>
                    <a:pt x="1029" y="457"/>
                    <a:pt x="1045" y="461"/>
                  </a:cubicBezTo>
                  <a:lnTo>
                    <a:pt x="1054" y="526"/>
                  </a:lnTo>
                  <a:cubicBezTo>
                    <a:pt x="1055" y="535"/>
                    <a:pt x="1062" y="541"/>
                    <a:pt x="1071" y="542"/>
                  </a:cubicBezTo>
                  <a:cubicBezTo>
                    <a:pt x="1079" y="542"/>
                    <a:pt x="1087" y="543"/>
                    <a:pt x="1094" y="543"/>
                  </a:cubicBezTo>
                  <a:cubicBezTo>
                    <a:pt x="1104" y="543"/>
                    <a:pt x="1113" y="542"/>
                    <a:pt x="1123" y="541"/>
                  </a:cubicBezTo>
                  <a:cubicBezTo>
                    <a:pt x="1131" y="540"/>
                    <a:pt x="1138" y="534"/>
                    <a:pt x="1139" y="526"/>
                  </a:cubicBezTo>
                  <a:lnTo>
                    <a:pt x="1147" y="460"/>
                  </a:lnTo>
                  <a:cubicBezTo>
                    <a:pt x="1163" y="455"/>
                    <a:pt x="1179" y="449"/>
                    <a:pt x="1193" y="440"/>
                  </a:cubicBezTo>
                  <a:lnTo>
                    <a:pt x="1246" y="480"/>
                  </a:lnTo>
                  <a:cubicBezTo>
                    <a:pt x="1249" y="482"/>
                    <a:pt x="1253" y="484"/>
                    <a:pt x="1257" y="484"/>
                  </a:cubicBezTo>
                  <a:close/>
                  <a:moveTo>
                    <a:pt x="656" y="1040"/>
                  </a:moveTo>
                  <a:lnTo>
                    <a:pt x="535" y="1423"/>
                  </a:lnTo>
                  <a:lnTo>
                    <a:pt x="497" y="1188"/>
                  </a:lnTo>
                  <a:lnTo>
                    <a:pt x="432" y="1188"/>
                  </a:lnTo>
                  <a:lnTo>
                    <a:pt x="394" y="1423"/>
                  </a:lnTo>
                  <a:lnTo>
                    <a:pt x="274" y="1040"/>
                  </a:lnTo>
                  <a:cubicBezTo>
                    <a:pt x="112" y="1102"/>
                    <a:pt x="0" y="1236"/>
                    <a:pt x="0" y="1377"/>
                  </a:cubicBezTo>
                  <a:cubicBezTo>
                    <a:pt x="0" y="1379"/>
                    <a:pt x="0" y="1380"/>
                    <a:pt x="0" y="1382"/>
                  </a:cubicBezTo>
                  <a:cubicBezTo>
                    <a:pt x="0" y="1383"/>
                    <a:pt x="0" y="1383"/>
                    <a:pt x="0" y="1384"/>
                  </a:cubicBezTo>
                  <a:cubicBezTo>
                    <a:pt x="0" y="1478"/>
                    <a:pt x="97" y="1470"/>
                    <a:pt x="465" y="1470"/>
                  </a:cubicBezTo>
                  <a:cubicBezTo>
                    <a:pt x="855" y="1470"/>
                    <a:pt x="929" y="1478"/>
                    <a:pt x="929" y="1384"/>
                  </a:cubicBezTo>
                  <a:cubicBezTo>
                    <a:pt x="929" y="1383"/>
                    <a:pt x="929" y="1383"/>
                    <a:pt x="929" y="1382"/>
                  </a:cubicBezTo>
                  <a:cubicBezTo>
                    <a:pt x="929" y="1380"/>
                    <a:pt x="929" y="1379"/>
                    <a:pt x="929" y="1377"/>
                  </a:cubicBezTo>
                  <a:cubicBezTo>
                    <a:pt x="929" y="1236"/>
                    <a:pt x="817" y="1102"/>
                    <a:pt x="656" y="1040"/>
                  </a:cubicBezTo>
                  <a:close/>
                  <a:moveTo>
                    <a:pt x="489" y="1070"/>
                  </a:moveTo>
                  <a:lnTo>
                    <a:pt x="440" y="1070"/>
                  </a:lnTo>
                  <a:cubicBezTo>
                    <a:pt x="435" y="1070"/>
                    <a:pt x="431" y="1072"/>
                    <a:pt x="427" y="1076"/>
                  </a:cubicBezTo>
                  <a:lnTo>
                    <a:pt x="408" y="1095"/>
                  </a:lnTo>
                  <a:cubicBezTo>
                    <a:pt x="402" y="1100"/>
                    <a:pt x="401" y="1110"/>
                    <a:pt x="406" y="1117"/>
                  </a:cubicBezTo>
                  <a:lnTo>
                    <a:pt x="429" y="1156"/>
                  </a:lnTo>
                  <a:cubicBezTo>
                    <a:pt x="432" y="1162"/>
                    <a:pt x="438" y="1165"/>
                    <a:pt x="445" y="1165"/>
                  </a:cubicBezTo>
                  <a:lnTo>
                    <a:pt x="484" y="1165"/>
                  </a:lnTo>
                  <a:cubicBezTo>
                    <a:pt x="491" y="1165"/>
                    <a:pt x="497" y="1162"/>
                    <a:pt x="500" y="1156"/>
                  </a:cubicBezTo>
                  <a:lnTo>
                    <a:pt x="523" y="1117"/>
                  </a:lnTo>
                  <a:cubicBezTo>
                    <a:pt x="528" y="1110"/>
                    <a:pt x="527" y="1100"/>
                    <a:pt x="521" y="1095"/>
                  </a:cubicBezTo>
                  <a:lnTo>
                    <a:pt x="502" y="1076"/>
                  </a:lnTo>
                  <a:cubicBezTo>
                    <a:pt x="498" y="1072"/>
                    <a:pt x="494" y="1070"/>
                    <a:pt x="489" y="107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lstStyle/>
            <a:p>
              <a:endParaRPr lang="zh-CN" altLang="en-US"/>
            </a:p>
          </p:txBody>
        </p:sp>
      </p:grpSp>
      <p:grpSp>
        <p:nvGrpSpPr>
          <p:cNvPr id="21" name="组合 28"/>
          <p:cNvGrpSpPr/>
          <p:nvPr/>
        </p:nvGrpSpPr>
        <p:grpSpPr bwMode="auto">
          <a:xfrm>
            <a:off x="6492754" y="4600704"/>
            <a:ext cx="919162" cy="919162"/>
            <a:chOff x="0" y="0"/>
            <a:chExt cx="919063" cy="919397"/>
          </a:xfrm>
        </p:grpSpPr>
        <p:sp>
          <p:nvSpPr>
            <p:cNvPr id="22" name="椭圆 29"/>
            <p:cNvSpPr>
              <a:spLocks noChangeArrowheads="1"/>
            </p:cNvSpPr>
            <p:nvPr/>
          </p:nvSpPr>
          <p:spPr bwMode="auto">
            <a:xfrm>
              <a:off x="0" y="0"/>
              <a:ext cx="919063" cy="919397"/>
            </a:xfrm>
            <a:prstGeom prst="ellipse">
              <a:avLst/>
            </a:prstGeom>
            <a:solidFill>
              <a:srgbClr val="595959"/>
            </a:solidFill>
            <a:ln>
              <a:noFill/>
            </a:ln>
            <a:extLst>
              <a:ext uri="{91240B29-F687-4F45-9708-019B960494DF}">
                <a14:hiddenLine xmlns:a14="http://schemas.microsoft.com/office/drawing/2010/main" w="9525">
                  <a:solidFill>
                    <a:srgbClr val="000000"/>
                  </a:solidFill>
                  <a:rou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3" name="Freeform 88"/>
            <p:cNvSpPr>
              <a:spLocks noEditPoints="1"/>
            </p:cNvSpPr>
            <p:nvPr/>
          </p:nvSpPr>
          <p:spPr bwMode="auto">
            <a:xfrm>
              <a:off x="199544" y="156127"/>
              <a:ext cx="523903" cy="621572"/>
            </a:xfrm>
            <a:custGeom>
              <a:avLst/>
              <a:gdLst>
                <a:gd name="T0" fmla="*/ 2147483647 w 235"/>
                <a:gd name="T1" fmla="*/ 2147483647 h 283"/>
                <a:gd name="T2" fmla="*/ 2147483647 w 235"/>
                <a:gd name="T3" fmla="*/ 0 h 283"/>
                <a:gd name="T4" fmla="*/ 2147483647 w 235"/>
                <a:gd name="T5" fmla="*/ 2147483647 h 283"/>
                <a:gd name="T6" fmla="*/ 2147483647 w 235"/>
                <a:gd name="T7" fmla="*/ 2147483647 h 283"/>
                <a:gd name="T8" fmla="*/ 2147483647 w 235"/>
                <a:gd name="T9" fmla="*/ 2147483647 h 283"/>
                <a:gd name="T10" fmla="*/ 2147483647 w 235"/>
                <a:gd name="T11" fmla="*/ 2147483647 h 283"/>
                <a:gd name="T12" fmla="*/ 2147483647 w 235"/>
                <a:gd name="T13" fmla="*/ 2147483647 h 283"/>
                <a:gd name="T14" fmla="*/ 2147483647 w 235"/>
                <a:gd name="T15" fmla="*/ 2147483647 h 283"/>
                <a:gd name="T16" fmla="*/ 2147483647 w 235"/>
                <a:gd name="T17" fmla="*/ 2147483647 h 283"/>
                <a:gd name="T18" fmla="*/ 2147483647 w 235"/>
                <a:gd name="T19" fmla="*/ 2147483647 h 283"/>
                <a:gd name="T20" fmla="*/ 2147483647 w 235"/>
                <a:gd name="T21" fmla="*/ 2147483647 h 283"/>
                <a:gd name="T22" fmla="*/ 2147483647 w 235"/>
                <a:gd name="T23" fmla="*/ 2147483647 h 283"/>
                <a:gd name="T24" fmla="*/ 2147483647 w 235"/>
                <a:gd name="T25" fmla="*/ 2147483647 h 283"/>
                <a:gd name="T26" fmla="*/ 2147483647 w 235"/>
                <a:gd name="T27" fmla="*/ 2147483647 h 283"/>
                <a:gd name="T28" fmla="*/ 2147483647 w 235"/>
                <a:gd name="T29" fmla="*/ 2147483647 h 283"/>
                <a:gd name="T30" fmla="*/ 2147483647 w 235"/>
                <a:gd name="T31" fmla="*/ 2147483647 h 283"/>
                <a:gd name="T32" fmla="*/ 2147483647 w 235"/>
                <a:gd name="T33" fmla="*/ 2147483647 h 283"/>
                <a:gd name="T34" fmla="*/ 2147483647 w 235"/>
                <a:gd name="T35" fmla="*/ 2147483647 h 283"/>
                <a:gd name="T36" fmla="*/ 2147483647 w 235"/>
                <a:gd name="T37" fmla="*/ 2147483647 h 283"/>
                <a:gd name="T38" fmla="*/ 2147483647 w 235"/>
                <a:gd name="T39" fmla="*/ 2147483647 h 283"/>
                <a:gd name="T40" fmla="*/ 2147483647 w 235"/>
                <a:gd name="T41" fmla="*/ 2147483647 h 283"/>
                <a:gd name="T42" fmla="*/ 2147483647 w 235"/>
                <a:gd name="T43" fmla="*/ 2147483647 h 283"/>
                <a:gd name="T44" fmla="*/ 2147483647 w 235"/>
                <a:gd name="T45" fmla="*/ 2147483647 h 283"/>
                <a:gd name="T46" fmla="*/ 2147483647 w 235"/>
                <a:gd name="T47" fmla="*/ 2147483647 h 283"/>
                <a:gd name="T48" fmla="*/ 2147483647 w 235"/>
                <a:gd name="T49" fmla="*/ 2147483647 h 283"/>
                <a:gd name="T50" fmla="*/ 2147483647 w 235"/>
                <a:gd name="T51" fmla="*/ 2147483647 h 283"/>
                <a:gd name="T52" fmla="*/ 2147483647 w 235"/>
                <a:gd name="T53" fmla="*/ 2147483647 h 283"/>
                <a:gd name="T54" fmla="*/ 2147483647 w 235"/>
                <a:gd name="T55" fmla="*/ 2147483647 h 283"/>
                <a:gd name="T56" fmla="*/ 2147483647 w 235"/>
                <a:gd name="T57" fmla="*/ 2147483647 h 283"/>
                <a:gd name="T58" fmla="*/ 2147483647 w 235"/>
                <a:gd name="T59" fmla="*/ 2147483647 h 283"/>
                <a:gd name="T60" fmla="*/ 2147483647 w 235"/>
                <a:gd name="T61" fmla="*/ 2147483647 h 283"/>
                <a:gd name="T62" fmla="*/ 2147483647 w 235"/>
                <a:gd name="T63" fmla="*/ 2147483647 h 283"/>
                <a:gd name="T64" fmla="*/ 2147483647 w 235"/>
                <a:gd name="T65" fmla="*/ 2147483647 h 283"/>
                <a:gd name="T66" fmla="*/ 2147483647 w 235"/>
                <a:gd name="T67" fmla="*/ 2147483647 h 283"/>
                <a:gd name="T68" fmla="*/ 2147483647 w 235"/>
                <a:gd name="T69" fmla="*/ 2147483647 h 283"/>
                <a:gd name="T70" fmla="*/ 2147483647 w 235"/>
                <a:gd name="T71" fmla="*/ 2147483647 h 283"/>
                <a:gd name="T72" fmla="*/ 2147483647 w 235"/>
                <a:gd name="T73" fmla="*/ 2147483647 h 283"/>
                <a:gd name="T74" fmla="*/ 2147483647 w 235"/>
                <a:gd name="T75" fmla="*/ 2147483647 h 283"/>
                <a:gd name="T76" fmla="*/ 2147483647 w 235"/>
                <a:gd name="T77" fmla="*/ 2147483647 h 283"/>
                <a:gd name="T78" fmla="*/ 2147483647 w 235"/>
                <a:gd name="T79" fmla="*/ 2147483647 h 283"/>
                <a:gd name="T80" fmla="*/ 2147483647 w 235"/>
                <a:gd name="T81" fmla="*/ 2147483647 h 283"/>
                <a:gd name="T82" fmla="*/ 2147483647 w 235"/>
                <a:gd name="T83" fmla="*/ 2147483647 h 283"/>
                <a:gd name="T84" fmla="*/ 2147483647 w 235"/>
                <a:gd name="T85" fmla="*/ 2147483647 h 283"/>
                <a:gd name="T86" fmla="*/ 2147483647 w 235"/>
                <a:gd name="T87" fmla="*/ 2147483647 h 283"/>
                <a:gd name="T88" fmla="*/ 2147483647 w 235"/>
                <a:gd name="T89" fmla="*/ 2147483647 h 283"/>
                <a:gd name="T90" fmla="*/ 2147483647 w 235"/>
                <a:gd name="T91" fmla="*/ 2147483647 h 283"/>
                <a:gd name="T92" fmla="*/ 2147483647 w 235"/>
                <a:gd name="T93" fmla="*/ 2147483647 h 283"/>
                <a:gd name="T94" fmla="*/ 2147483647 w 235"/>
                <a:gd name="T95" fmla="*/ 2147483647 h 283"/>
                <a:gd name="T96" fmla="*/ 2147483647 w 235"/>
                <a:gd name="T97" fmla="*/ 2147483647 h 283"/>
                <a:gd name="T98" fmla="*/ 2147483647 w 235"/>
                <a:gd name="T99" fmla="*/ 2147483647 h 283"/>
                <a:gd name="T100" fmla="*/ 2147483647 w 235"/>
                <a:gd name="T101" fmla="*/ 2147483647 h 283"/>
                <a:gd name="T102" fmla="*/ 2147483647 w 235"/>
                <a:gd name="T103" fmla="*/ 2147483647 h 28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35" h="283">
                  <a:moveTo>
                    <a:pt x="148" y="30"/>
                  </a:moveTo>
                  <a:cubicBezTo>
                    <a:pt x="148" y="0"/>
                    <a:pt x="148" y="0"/>
                    <a:pt x="148" y="0"/>
                  </a:cubicBezTo>
                  <a:cubicBezTo>
                    <a:pt x="171" y="0"/>
                    <a:pt x="171" y="0"/>
                    <a:pt x="171" y="0"/>
                  </a:cubicBezTo>
                  <a:cubicBezTo>
                    <a:pt x="171" y="39"/>
                    <a:pt x="171" y="39"/>
                    <a:pt x="171" y="39"/>
                  </a:cubicBezTo>
                  <a:cubicBezTo>
                    <a:pt x="167" y="37"/>
                    <a:pt x="162" y="35"/>
                    <a:pt x="157" y="33"/>
                  </a:cubicBezTo>
                  <a:cubicBezTo>
                    <a:pt x="154" y="32"/>
                    <a:pt x="151" y="31"/>
                    <a:pt x="148" y="30"/>
                  </a:cubicBezTo>
                  <a:close/>
                  <a:moveTo>
                    <a:pt x="86" y="30"/>
                  </a:moveTo>
                  <a:cubicBezTo>
                    <a:pt x="86" y="0"/>
                    <a:pt x="86" y="0"/>
                    <a:pt x="86" y="0"/>
                  </a:cubicBezTo>
                  <a:cubicBezTo>
                    <a:pt x="64" y="0"/>
                    <a:pt x="64" y="0"/>
                    <a:pt x="64" y="0"/>
                  </a:cubicBezTo>
                  <a:cubicBezTo>
                    <a:pt x="64" y="39"/>
                    <a:pt x="64" y="39"/>
                    <a:pt x="64" y="39"/>
                  </a:cubicBezTo>
                  <a:cubicBezTo>
                    <a:pt x="71" y="35"/>
                    <a:pt x="79" y="32"/>
                    <a:pt x="86" y="30"/>
                  </a:cubicBezTo>
                  <a:close/>
                  <a:moveTo>
                    <a:pt x="148" y="253"/>
                  </a:moveTo>
                  <a:cubicBezTo>
                    <a:pt x="148" y="283"/>
                    <a:pt x="148" y="283"/>
                    <a:pt x="148" y="283"/>
                  </a:cubicBezTo>
                  <a:cubicBezTo>
                    <a:pt x="171" y="283"/>
                    <a:pt x="171" y="283"/>
                    <a:pt x="171" y="283"/>
                  </a:cubicBezTo>
                  <a:cubicBezTo>
                    <a:pt x="171" y="244"/>
                    <a:pt x="171" y="244"/>
                    <a:pt x="171" y="244"/>
                  </a:cubicBezTo>
                  <a:cubicBezTo>
                    <a:pt x="164" y="247"/>
                    <a:pt x="156" y="250"/>
                    <a:pt x="148" y="253"/>
                  </a:cubicBezTo>
                  <a:close/>
                  <a:moveTo>
                    <a:pt x="78" y="250"/>
                  </a:moveTo>
                  <a:cubicBezTo>
                    <a:pt x="73" y="248"/>
                    <a:pt x="68" y="246"/>
                    <a:pt x="64" y="244"/>
                  </a:cubicBezTo>
                  <a:cubicBezTo>
                    <a:pt x="64" y="283"/>
                    <a:pt x="64" y="283"/>
                    <a:pt x="64" y="283"/>
                  </a:cubicBezTo>
                  <a:cubicBezTo>
                    <a:pt x="86" y="283"/>
                    <a:pt x="86" y="283"/>
                    <a:pt x="86" y="283"/>
                  </a:cubicBezTo>
                  <a:cubicBezTo>
                    <a:pt x="86" y="253"/>
                    <a:pt x="86" y="253"/>
                    <a:pt x="86" y="253"/>
                  </a:cubicBezTo>
                  <a:cubicBezTo>
                    <a:pt x="83" y="252"/>
                    <a:pt x="80" y="251"/>
                    <a:pt x="78" y="250"/>
                  </a:cubicBezTo>
                  <a:close/>
                  <a:moveTo>
                    <a:pt x="189" y="167"/>
                  </a:moveTo>
                  <a:cubicBezTo>
                    <a:pt x="178" y="197"/>
                    <a:pt x="149" y="217"/>
                    <a:pt x="117" y="217"/>
                  </a:cubicBezTo>
                  <a:cubicBezTo>
                    <a:pt x="108" y="217"/>
                    <a:pt x="100" y="216"/>
                    <a:pt x="91" y="213"/>
                  </a:cubicBezTo>
                  <a:cubicBezTo>
                    <a:pt x="52" y="198"/>
                    <a:pt x="32" y="154"/>
                    <a:pt x="46" y="115"/>
                  </a:cubicBezTo>
                  <a:cubicBezTo>
                    <a:pt x="57" y="85"/>
                    <a:pt x="86" y="65"/>
                    <a:pt x="117" y="65"/>
                  </a:cubicBezTo>
                  <a:cubicBezTo>
                    <a:pt x="126" y="65"/>
                    <a:pt x="135" y="67"/>
                    <a:pt x="144" y="70"/>
                  </a:cubicBezTo>
                  <a:cubicBezTo>
                    <a:pt x="183" y="84"/>
                    <a:pt x="203" y="128"/>
                    <a:pt x="189" y="167"/>
                  </a:cubicBezTo>
                  <a:close/>
                  <a:moveTo>
                    <a:pt x="166" y="117"/>
                  </a:moveTo>
                  <a:cubicBezTo>
                    <a:pt x="168" y="119"/>
                    <a:pt x="169" y="122"/>
                    <a:pt x="169" y="124"/>
                  </a:cubicBezTo>
                  <a:cubicBezTo>
                    <a:pt x="180" y="119"/>
                    <a:pt x="180" y="119"/>
                    <a:pt x="180" y="119"/>
                  </a:cubicBezTo>
                  <a:cubicBezTo>
                    <a:pt x="183" y="119"/>
                    <a:pt x="183" y="116"/>
                    <a:pt x="183" y="114"/>
                  </a:cubicBezTo>
                  <a:cubicBezTo>
                    <a:pt x="182" y="112"/>
                    <a:pt x="179" y="111"/>
                    <a:pt x="177" y="112"/>
                  </a:cubicBezTo>
                  <a:lnTo>
                    <a:pt x="166" y="117"/>
                  </a:lnTo>
                  <a:close/>
                  <a:moveTo>
                    <a:pt x="153" y="100"/>
                  </a:moveTo>
                  <a:cubicBezTo>
                    <a:pt x="155" y="102"/>
                    <a:pt x="157" y="103"/>
                    <a:pt x="159" y="105"/>
                  </a:cubicBezTo>
                  <a:cubicBezTo>
                    <a:pt x="167" y="97"/>
                    <a:pt x="167" y="97"/>
                    <a:pt x="167" y="97"/>
                  </a:cubicBezTo>
                  <a:cubicBezTo>
                    <a:pt x="169" y="95"/>
                    <a:pt x="169" y="93"/>
                    <a:pt x="167" y="91"/>
                  </a:cubicBezTo>
                  <a:cubicBezTo>
                    <a:pt x="166" y="90"/>
                    <a:pt x="163" y="90"/>
                    <a:pt x="162" y="91"/>
                  </a:cubicBezTo>
                  <a:lnTo>
                    <a:pt x="153" y="100"/>
                  </a:lnTo>
                  <a:close/>
                  <a:moveTo>
                    <a:pt x="135" y="89"/>
                  </a:moveTo>
                  <a:cubicBezTo>
                    <a:pt x="135" y="89"/>
                    <a:pt x="136" y="90"/>
                    <a:pt x="136" y="90"/>
                  </a:cubicBezTo>
                  <a:cubicBezTo>
                    <a:pt x="138" y="91"/>
                    <a:pt x="140" y="91"/>
                    <a:pt x="142" y="92"/>
                  </a:cubicBezTo>
                  <a:cubicBezTo>
                    <a:pt x="147" y="81"/>
                    <a:pt x="147" y="81"/>
                    <a:pt x="147" y="81"/>
                  </a:cubicBezTo>
                  <a:cubicBezTo>
                    <a:pt x="147" y="79"/>
                    <a:pt x="146" y="77"/>
                    <a:pt x="144" y="76"/>
                  </a:cubicBezTo>
                  <a:cubicBezTo>
                    <a:pt x="142" y="75"/>
                    <a:pt x="140" y="76"/>
                    <a:pt x="139" y="78"/>
                  </a:cubicBezTo>
                  <a:lnTo>
                    <a:pt x="135" y="89"/>
                  </a:lnTo>
                  <a:close/>
                  <a:moveTo>
                    <a:pt x="110" y="89"/>
                  </a:moveTo>
                  <a:cubicBezTo>
                    <a:pt x="114" y="89"/>
                    <a:pt x="114" y="89"/>
                    <a:pt x="114" y="89"/>
                  </a:cubicBezTo>
                  <a:cubicBezTo>
                    <a:pt x="114" y="83"/>
                    <a:pt x="114" y="83"/>
                    <a:pt x="114" y="83"/>
                  </a:cubicBezTo>
                  <a:cubicBezTo>
                    <a:pt x="114" y="81"/>
                    <a:pt x="114" y="80"/>
                    <a:pt x="114" y="78"/>
                  </a:cubicBezTo>
                  <a:cubicBezTo>
                    <a:pt x="115" y="80"/>
                    <a:pt x="116" y="81"/>
                    <a:pt x="116" y="82"/>
                  </a:cubicBezTo>
                  <a:cubicBezTo>
                    <a:pt x="120" y="89"/>
                    <a:pt x="120" y="89"/>
                    <a:pt x="120" y="89"/>
                  </a:cubicBezTo>
                  <a:cubicBezTo>
                    <a:pt x="125" y="89"/>
                    <a:pt x="125" y="89"/>
                    <a:pt x="125" y="89"/>
                  </a:cubicBezTo>
                  <a:cubicBezTo>
                    <a:pt x="125" y="71"/>
                    <a:pt x="125" y="71"/>
                    <a:pt x="125" y="71"/>
                  </a:cubicBezTo>
                  <a:cubicBezTo>
                    <a:pt x="120" y="71"/>
                    <a:pt x="120" y="71"/>
                    <a:pt x="120" y="71"/>
                  </a:cubicBezTo>
                  <a:cubicBezTo>
                    <a:pt x="120" y="76"/>
                    <a:pt x="120" y="76"/>
                    <a:pt x="120" y="76"/>
                  </a:cubicBezTo>
                  <a:cubicBezTo>
                    <a:pt x="120" y="78"/>
                    <a:pt x="120" y="80"/>
                    <a:pt x="121" y="81"/>
                  </a:cubicBezTo>
                  <a:cubicBezTo>
                    <a:pt x="120" y="80"/>
                    <a:pt x="119" y="78"/>
                    <a:pt x="119" y="77"/>
                  </a:cubicBezTo>
                  <a:cubicBezTo>
                    <a:pt x="115" y="71"/>
                    <a:pt x="115" y="71"/>
                    <a:pt x="115" y="71"/>
                  </a:cubicBezTo>
                  <a:cubicBezTo>
                    <a:pt x="110" y="71"/>
                    <a:pt x="110" y="71"/>
                    <a:pt x="110" y="71"/>
                  </a:cubicBezTo>
                  <a:lnTo>
                    <a:pt x="110" y="89"/>
                  </a:lnTo>
                  <a:close/>
                  <a:moveTo>
                    <a:pt x="105" y="135"/>
                  </a:moveTo>
                  <a:cubicBezTo>
                    <a:pt x="94" y="145"/>
                    <a:pt x="72" y="167"/>
                    <a:pt x="70" y="169"/>
                  </a:cubicBezTo>
                  <a:cubicBezTo>
                    <a:pt x="68" y="171"/>
                    <a:pt x="69" y="174"/>
                    <a:pt x="72" y="173"/>
                  </a:cubicBezTo>
                  <a:cubicBezTo>
                    <a:pt x="75" y="172"/>
                    <a:pt x="104" y="161"/>
                    <a:pt x="118" y="155"/>
                  </a:cubicBezTo>
                  <a:cubicBezTo>
                    <a:pt x="113" y="156"/>
                    <a:pt x="108" y="153"/>
                    <a:pt x="105" y="149"/>
                  </a:cubicBezTo>
                  <a:cubicBezTo>
                    <a:pt x="103" y="145"/>
                    <a:pt x="103" y="139"/>
                    <a:pt x="105" y="135"/>
                  </a:cubicBezTo>
                  <a:close/>
                  <a:moveTo>
                    <a:pt x="88" y="81"/>
                  </a:moveTo>
                  <a:cubicBezTo>
                    <a:pt x="93" y="92"/>
                    <a:pt x="93" y="92"/>
                    <a:pt x="93" y="92"/>
                  </a:cubicBezTo>
                  <a:cubicBezTo>
                    <a:pt x="95" y="91"/>
                    <a:pt x="98" y="90"/>
                    <a:pt x="100" y="89"/>
                  </a:cubicBezTo>
                  <a:cubicBezTo>
                    <a:pt x="96" y="78"/>
                    <a:pt x="96" y="78"/>
                    <a:pt x="96" y="78"/>
                  </a:cubicBezTo>
                  <a:cubicBezTo>
                    <a:pt x="95" y="76"/>
                    <a:pt x="92" y="75"/>
                    <a:pt x="90" y="76"/>
                  </a:cubicBezTo>
                  <a:cubicBezTo>
                    <a:pt x="88" y="77"/>
                    <a:pt x="87" y="79"/>
                    <a:pt x="88" y="81"/>
                  </a:cubicBezTo>
                  <a:close/>
                  <a:moveTo>
                    <a:pt x="67" y="97"/>
                  </a:moveTo>
                  <a:cubicBezTo>
                    <a:pt x="76" y="105"/>
                    <a:pt x="76" y="105"/>
                    <a:pt x="76" y="105"/>
                  </a:cubicBezTo>
                  <a:cubicBezTo>
                    <a:pt x="78" y="103"/>
                    <a:pt x="80" y="102"/>
                    <a:pt x="81" y="100"/>
                  </a:cubicBezTo>
                  <a:cubicBezTo>
                    <a:pt x="73" y="91"/>
                    <a:pt x="73" y="91"/>
                    <a:pt x="73" y="91"/>
                  </a:cubicBezTo>
                  <a:cubicBezTo>
                    <a:pt x="72" y="90"/>
                    <a:pt x="69" y="90"/>
                    <a:pt x="67" y="91"/>
                  </a:cubicBezTo>
                  <a:cubicBezTo>
                    <a:pt x="66" y="93"/>
                    <a:pt x="66" y="95"/>
                    <a:pt x="67" y="97"/>
                  </a:cubicBezTo>
                  <a:close/>
                  <a:moveTo>
                    <a:pt x="54" y="119"/>
                  </a:moveTo>
                  <a:cubicBezTo>
                    <a:pt x="65" y="124"/>
                    <a:pt x="65" y="124"/>
                    <a:pt x="65" y="124"/>
                  </a:cubicBezTo>
                  <a:cubicBezTo>
                    <a:pt x="66" y="123"/>
                    <a:pt x="66" y="123"/>
                    <a:pt x="66" y="122"/>
                  </a:cubicBezTo>
                  <a:cubicBezTo>
                    <a:pt x="67" y="120"/>
                    <a:pt x="67" y="119"/>
                    <a:pt x="68" y="117"/>
                  </a:cubicBezTo>
                  <a:cubicBezTo>
                    <a:pt x="57" y="112"/>
                    <a:pt x="57" y="112"/>
                    <a:pt x="57" y="112"/>
                  </a:cubicBezTo>
                  <a:cubicBezTo>
                    <a:pt x="55" y="111"/>
                    <a:pt x="53" y="112"/>
                    <a:pt x="52" y="114"/>
                  </a:cubicBezTo>
                  <a:cubicBezTo>
                    <a:pt x="51" y="116"/>
                    <a:pt x="52" y="119"/>
                    <a:pt x="54" y="119"/>
                  </a:cubicBezTo>
                  <a:close/>
                  <a:moveTo>
                    <a:pt x="52" y="150"/>
                  </a:moveTo>
                  <a:cubicBezTo>
                    <a:pt x="56" y="150"/>
                    <a:pt x="56" y="150"/>
                    <a:pt x="56" y="150"/>
                  </a:cubicBezTo>
                  <a:cubicBezTo>
                    <a:pt x="58" y="142"/>
                    <a:pt x="58" y="142"/>
                    <a:pt x="58" y="142"/>
                  </a:cubicBezTo>
                  <a:cubicBezTo>
                    <a:pt x="58" y="141"/>
                    <a:pt x="58" y="139"/>
                    <a:pt x="59" y="137"/>
                  </a:cubicBezTo>
                  <a:cubicBezTo>
                    <a:pt x="59" y="137"/>
                    <a:pt x="59" y="137"/>
                    <a:pt x="59" y="137"/>
                  </a:cubicBezTo>
                  <a:cubicBezTo>
                    <a:pt x="59" y="139"/>
                    <a:pt x="59" y="141"/>
                    <a:pt x="59" y="142"/>
                  </a:cubicBezTo>
                  <a:cubicBezTo>
                    <a:pt x="61" y="150"/>
                    <a:pt x="61" y="150"/>
                    <a:pt x="61" y="150"/>
                  </a:cubicBezTo>
                  <a:cubicBezTo>
                    <a:pt x="65" y="150"/>
                    <a:pt x="65" y="150"/>
                    <a:pt x="65" y="150"/>
                  </a:cubicBezTo>
                  <a:cubicBezTo>
                    <a:pt x="69" y="133"/>
                    <a:pt x="69" y="133"/>
                    <a:pt x="69" y="133"/>
                  </a:cubicBezTo>
                  <a:cubicBezTo>
                    <a:pt x="66" y="133"/>
                    <a:pt x="66" y="133"/>
                    <a:pt x="66" y="133"/>
                  </a:cubicBezTo>
                  <a:cubicBezTo>
                    <a:pt x="64" y="140"/>
                    <a:pt x="64" y="140"/>
                    <a:pt x="64" y="140"/>
                  </a:cubicBezTo>
                  <a:cubicBezTo>
                    <a:pt x="64" y="142"/>
                    <a:pt x="63" y="144"/>
                    <a:pt x="63" y="146"/>
                  </a:cubicBezTo>
                  <a:cubicBezTo>
                    <a:pt x="63" y="146"/>
                    <a:pt x="63" y="146"/>
                    <a:pt x="63" y="146"/>
                  </a:cubicBezTo>
                  <a:cubicBezTo>
                    <a:pt x="63" y="144"/>
                    <a:pt x="63" y="142"/>
                    <a:pt x="62" y="140"/>
                  </a:cubicBezTo>
                  <a:cubicBezTo>
                    <a:pt x="61" y="133"/>
                    <a:pt x="61" y="133"/>
                    <a:pt x="61" y="133"/>
                  </a:cubicBezTo>
                  <a:cubicBezTo>
                    <a:pt x="57" y="133"/>
                    <a:pt x="57" y="133"/>
                    <a:pt x="57" y="133"/>
                  </a:cubicBezTo>
                  <a:cubicBezTo>
                    <a:pt x="55" y="140"/>
                    <a:pt x="55" y="140"/>
                    <a:pt x="55" y="140"/>
                  </a:cubicBezTo>
                  <a:cubicBezTo>
                    <a:pt x="55" y="142"/>
                    <a:pt x="55" y="144"/>
                    <a:pt x="54" y="146"/>
                  </a:cubicBezTo>
                  <a:cubicBezTo>
                    <a:pt x="54" y="146"/>
                    <a:pt x="54" y="146"/>
                    <a:pt x="54" y="146"/>
                  </a:cubicBezTo>
                  <a:cubicBezTo>
                    <a:pt x="54" y="144"/>
                    <a:pt x="54" y="142"/>
                    <a:pt x="53" y="140"/>
                  </a:cubicBezTo>
                  <a:cubicBezTo>
                    <a:pt x="52" y="133"/>
                    <a:pt x="52" y="133"/>
                    <a:pt x="52" y="133"/>
                  </a:cubicBezTo>
                  <a:cubicBezTo>
                    <a:pt x="48" y="133"/>
                    <a:pt x="48" y="133"/>
                    <a:pt x="48" y="133"/>
                  </a:cubicBezTo>
                  <a:lnTo>
                    <a:pt x="52" y="150"/>
                  </a:lnTo>
                  <a:close/>
                  <a:moveTo>
                    <a:pt x="68" y="166"/>
                  </a:moveTo>
                  <a:cubicBezTo>
                    <a:pt x="67" y="164"/>
                    <a:pt x="66" y="161"/>
                    <a:pt x="65" y="159"/>
                  </a:cubicBezTo>
                  <a:cubicBezTo>
                    <a:pt x="54" y="163"/>
                    <a:pt x="54" y="163"/>
                    <a:pt x="54" y="163"/>
                  </a:cubicBezTo>
                  <a:cubicBezTo>
                    <a:pt x="52" y="164"/>
                    <a:pt x="51" y="166"/>
                    <a:pt x="52" y="168"/>
                  </a:cubicBezTo>
                  <a:cubicBezTo>
                    <a:pt x="53" y="170"/>
                    <a:pt x="54" y="171"/>
                    <a:pt x="56" y="171"/>
                  </a:cubicBezTo>
                  <a:cubicBezTo>
                    <a:pt x="56" y="171"/>
                    <a:pt x="57" y="171"/>
                    <a:pt x="57" y="170"/>
                  </a:cubicBezTo>
                  <a:lnTo>
                    <a:pt x="68" y="166"/>
                  </a:lnTo>
                  <a:close/>
                  <a:moveTo>
                    <a:pt x="82" y="183"/>
                  </a:moveTo>
                  <a:cubicBezTo>
                    <a:pt x="80" y="181"/>
                    <a:pt x="78" y="179"/>
                    <a:pt x="76" y="177"/>
                  </a:cubicBezTo>
                  <a:cubicBezTo>
                    <a:pt x="67" y="186"/>
                    <a:pt x="67" y="186"/>
                    <a:pt x="67" y="186"/>
                  </a:cubicBezTo>
                  <a:cubicBezTo>
                    <a:pt x="66" y="187"/>
                    <a:pt x="66" y="190"/>
                    <a:pt x="67" y="191"/>
                  </a:cubicBezTo>
                  <a:cubicBezTo>
                    <a:pt x="68" y="192"/>
                    <a:pt x="69" y="192"/>
                    <a:pt x="70" y="192"/>
                  </a:cubicBezTo>
                  <a:cubicBezTo>
                    <a:pt x="71" y="192"/>
                    <a:pt x="72" y="192"/>
                    <a:pt x="73" y="191"/>
                  </a:cubicBezTo>
                  <a:lnTo>
                    <a:pt x="82" y="183"/>
                  </a:lnTo>
                  <a:close/>
                  <a:moveTo>
                    <a:pt x="100" y="193"/>
                  </a:moveTo>
                  <a:cubicBezTo>
                    <a:pt x="100" y="193"/>
                    <a:pt x="99" y="193"/>
                    <a:pt x="98" y="193"/>
                  </a:cubicBezTo>
                  <a:cubicBezTo>
                    <a:pt x="96" y="192"/>
                    <a:pt x="95" y="191"/>
                    <a:pt x="93" y="190"/>
                  </a:cubicBezTo>
                  <a:cubicBezTo>
                    <a:pt x="88" y="201"/>
                    <a:pt x="88" y="201"/>
                    <a:pt x="88" y="201"/>
                  </a:cubicBezTo>
                  <a:cubicBezTo>
                    <a:pt x="87" y="203"/>
                    <a:pt x="88" y="206"/>
                    <a:pt x="90" y="207"/>
                  </a:cubicBezTo>
                  <a:cubicBezTo>
                    <a:pt x="91" y="207"/>
                    <a:pt x="91" y="207"/>
                    <a:pt x="92" y="207"/>
                  </a:cubicBezTo>
                  <a:cubicBezTo>
                    <a:pt x="93" y="207"/>
                    <a:pt x="95" y="206"/>
                    <a:pt x="96" y="204"/>
                  </a:cubicBezTo>
                  <a:lnTo>
                    <a:pt x="100" y="193"/>
                  </a:lnTo>
                  <a:close/>
                  <a:moveTo>
                    <a:pt x="123" y="205"/>
                  </a:moveTo>
                  <a:cubicBezTo>
                    <a:pt x="123" y="203"/>
                    <a:pt x="122" y="201"/>
                    <a:pt x="119" y="200"/>
                  </a:cubicBezTo>
                  <a:cubicBezTo>
                    <a:pt x="117" y="199"/>
                    <a:pt x="116" y="199"/>
                    <a:pt x="116" y="198"/>
                  </a:cubicBezTo>
                  <a:cubicBezTo>
                    <a:pt x="116" y="197"/>
                    <a:pt x="116" y="196"/>
                    <a:pt x="118" y="196"/>
                  </a:cubicBezTo>
                  <a:cubicBezTo>
                    <a:pt x="120" y="196"/>
                    <a:pt x="121" y="196"/>
                    <a:pt x="122" y="197"/>
                  </a:cubicBezTo>
                  <a:cubicBezTo>
                    <a:pt x="122" y="194"/>
                    <a:pt x="122" y="194"/>
                    <a:pt x="122" y="194"/>
                  </a:cubicBezTo>
                  <a:cubicBezTo>
                    <a:pt x="121" y="193"/>
                    <a:pt x="120" y="193"/>
                    <a:pt x="118" y="193"/>
                  </a:cubicBezTo>
                  <a:cubicBezTo>
                    <a:pt x="114" y="193"/>
                    <a:pt x="112" y="195"/>
                    <a:pt x="112" y="198"/>
                  </a:cubicBezTo>
                  <a:cubicBezTo>
                    <a:pt x="112" y="200"/>
                    <a:pt x="114" y="202"/>
                    <a:pt x="116" y="203"/>
                  </a:cubicBezTo>
                  <a:cubicBezTo>
                    <a:pt x="118" y="204"/>
                    <a:pt x="119" y="204"/>
                    <a:pt x="119" y="205"/>
                  </a:cubicBezTo>
                  <a:cubicBezTo>
                    <a:pt x="119" y="206"/>
                    <a:pt x="118" y="207"/>
                    <a:pt x="117" y="207"/>
                  </a:cubicBezTo>
                  <a:cubicBezTo>
                    <a:pt x="115" y="207"/>
                    <a:pt x="113" y="207"/>
                    <a:pt x="112" y="206"/>
                  </a:cubicBezTo>
                  <a:cubicBezTo>
                    <a:pt x="112" y="209"/>
                    <a:pt x="112" y="209"/>
                    <a:pt x="112" y="209"/>
                  </a:cubicBezTo>
                  <a:cubicBezTo>
                    <a:pt x="113" y="210"/>
                    <a:pt x="114" y="210"/>
                    <a:pt x="116" y="210"/>
                  </a:cubicBezTo>
                  <a:cubicBezTo>
                    <a:pt x="121" y="210"/>
                    <a:pt x="123" y="208"/>
                    <a:pt x="123" y="205"/>
                  </a:cubicBezTo>
                  <a:close/>
                  <a:moveTo>
                    <a:pt x="123" y="138"/>
                  </a:moveTo>
                  <a:cubicBezTo>
                    <a:pt x="122" y="136"/>
                    <a:pt x="120" y="135"/>
                    <a:pt x="117" y="135"/>
                  </a:cubicBezTo>
                  <a:cubicBezTo>
                    <a:pt x="116" y="135"/>
                    <a:pt x="115" y="135"/>
                    <a:pt x="114" y="136"/>
                  </a:cubicBezTo>
                  <a:cubicBezTo>
                    <a:pt x="112" y="137"/>
                    <a:pt x="111" y="138"/>
                    <a:pt x="111" y="140"/>
                  </a:cubicBezTo>
                  <a:cubicBezTo>
                    <a:pt x="111" y="142"/>
                    <a:pt x="111" y="143"/>
                    <a:pt x="112" y="145"/>
                  </a:cubicBezTo>
                  <a:cubicBezTo>
                    <a:pt x="113" y="147"/>
                    <a:pt x="115" y="148"/>
                    <a:pt x="117" y="148"/>
                  </a:cubicBezTo>
                  <a:cubicBezTo>
                    <a:pt x="119" y="148"/>
                    <a:pt x="120" y="147"/>
                    <a:pt x="121" y="147"/>
                  </a:cubicBezTo>
                  <a:cubicBezTo>
                    <a:pt x="124" y="145"/>
                    <a:pt x="125" y="141"/>
                    <a:pt x="123" y="138"/>
                  </a:cubicBezTo>
                  <a:close/>
                  <a:moveTo>
                    <a:pt x="130" y="148"/>
                  </a:moveTo>
                  <a:cubicBezTo>
                    <a:pt x="140" y="138"/>
                    <a:pt x="163" y="115"/>
                    <a:pt x="165" y="114"/>
                  </a:cubicBezTo>
                  <a:cubicBezTo>
                    <a:pt x="167" y="111"/>
                    <a:pt x="165" y="108"/>
                    <a:pt x="162" y="110"/>
                  </a:cubicBezTo>
                  <a:cubicBezTo>
                    <a:pt x="160" y="111"/>
                    <a:pt x="130" y="122"/>
                    <a:pt x="117" y="127"/>
                  </a:cubicBezTo>
                  <a:cubicBezTo>
                    <a:pt x="122" y="127"/>
                    <a:pt x="126" y="129"/>
                    <a:pt x="129" y="134"/>
                  </a:cubicBezTo>
                  <a:cubicBezTo>
                    <a:pt x="132" y="138"/>
                    <a:pt x="132" y="143"/>
                    <a:pt x="130" y="148"/>
                  </a:cubicBezTo>
                  <a:close/>
                  <a:moveTo>
                    <a:pt x="147" y="201"/>
                  </a:moveTo>
                  <a:cubicBezTo>
                    <a:pt x="142" y="190"/>
                    <a:pt x="142" y="190"/>
                    <a:pt x="142" y="190"/>
                  </a:cubicBezTo>
                  <a:cubicBezTo>
                    <a:pt x="140" y="191"/>
                    <a:pt x="137" y="192"/>
                    <a:pt x="135" y="193"/>
                  </a:cubicBezTo>
                  <a:cubicBezTo>
                    <a:pt x="139" y="204"/>
                    <a:pt x="139" y="204"/>
                    <a:pt x="139" y="204"/>
                  </a:cubicBezTo>
                  <a:cubicBezTo>
                    <a:pt x="140" y="206"/>
                    <a:pt x="141" y="207"/>
                    <a:pt x="143" y="207"/>
                  </a:cubicBezTo>
                  <a:cubicBezTo>
                    <a:pt x="143" y="207"/>
                    <a:pt x="144" y="207"/>
                    <a:pt x="144" y="207"/>
                  </a:cubicBezTo>
                  <a:cubicBezTo>
                    <a:pt x="146" y="206"/>
                    <a:pt x="147" y="203"/>
                    <a:pt x="147" y="201"/>
                  </a:cubicBezTo>
                  <a:close/>
                  <a:moveTo>
                    <a:pt x="167" y="186"/>
                  </a:moveTo>
                  <a:cubicBezTo>
                    <a:pt x="159" y="177"/>
                    <a:pt x="159" y="177"/>
                    <a:pt x="159" y="177"/>
                  </a:cubicBezTo>
                  <a:cubicBezTo>
                    <a:pt x="157" y="179"/>
                    <a:pt x="155" y="181"/>
                    <a:pt x="153" y="183"/>
                  </a:cubicBezTo>
                  <a:cubicBezTo>
                    <a:pt x="162" y="191"/>
                    <a:pt x="162" y="191"/>
                    <a:pt x="162" y="191"/>
                  </a:cubicBezTo>
                  <a:cubicBezTo>
                    <a:pt x="162" y="192"/>
                    <a:pt x="163" y="192"/>
                    <a:pt x="165" y="192"/>
                  </a:cubicBezTo>
                  <a:cubicBezTo>
                    <a:pt x="166" y="192"/>
                    <a:pt x="167" y="192"/>
                    <a:pt x="167" y="191"/>
                  </a:cubicBezTo>
                  <a:cubicBezTo>
                    <a:pt x="169" y="190"/>
                    <a:pt x="169" y="187"/>
                    <a:pt x="167" y="186"/>
                  </a:cubicBezTo>
                  <a:close/>
                  <a:moveTo>
                    <a:pt x="180" y="163"/>
                  </a:moveTo>
                  <a:cubicBezTo>
                    <a:pt x="169" y="159"/>
                    <a:pt x="169" y="159"/>
                    <a:pt x="169" y="159"/>
                  </a:cubicBezTo>
                  <a:cubicBezTo>
                    <a:pt x="169" y="159"/>
                    <a:pt x="169" y="160"/>
                    <a:pt x="169" y="160"/>
                  </a:cubicBezTo>
                  <a:cubicBezTo>
                    <a:pt x="168" y="162"/>
                    <a:pt x="167" y="164"/>
                    <a:pt x="166" y="166"/>
                  </a:cubicBezTo>
                  <a:cubicBezTo>
                    <a:pt x="177" y="170"/>
                    <a:pt x="177" y="170"/>
                    <a:pt x="177" y="170"/>
                  </a:cubicBezTo>
                  <a:cubicBezTo>
                    <a:pt x="178" y="171"/>
                    <a:pt x="178" y="171"/>
                    <a:pt x="179" y="171"/>
                  </a:cubicBezTo>
                  <a:cubicBezTo>
                    <a:pt x="181" y="171"/>
                    <a:pt x="182" y="170"/>
                    <a:pt x="183" y="168"/>
                  </a:cubicBezTo>
                  <a:cubicBezTo>
                    <a:pt x="183" y="166"/>
                    <a:pt x="183" y="164"/>
                    <a:pt x="180" y="163"/>
                  </a:cubicBezTo>
                  <a:close/>
                  <a:moveTo>
                    <a:pt x="184" y="147"/>
                  </a:moveTo>
                  <a:cubicBezTo>
                    <a:pt x="177" y="147"/>
                    <a:pt x="177" y="147"/>
                    <a:pt x="177" y="147"/>
                  </a:cubicBezTo>
                  <a:cubicBezTo>
                    <a:pt x="177" y="143"/>
                    <a:pt x="177" y="143"/>
                    <a:pt x="177" y="143"/>
                  </a:cubicBezTo>
                  <a:cubicBezTo>
                    <a:pt x="184" y="143"/>
                    <a:pt x="184" y="143"/>
                    <a:pt x="184" y="143"/>
                  </a:cubicBezTo>
                  <a:cubicBezTo>
                    <a:pt x="184" y="139"/>
                    <a:pt x="184" y="139"/>
                    <a:pt x="184" y="139"/>
                  </a:cubicBezTo>
                  <a:cubicBezTo>
                    <a:pt x="177" y="139"/>
                    <a:pt x="177" y="139"/>
                    <a:pt x="177" y="139"/>
                  </a:cubicBezTo>
                  <a:cubicBezTo>
                    <a:pt x="177" y="136"/>
                    <a:pt x="177" y="136"/>
                    <a:pt x="177" y="136"/>
                  </a:cubicBezTo>
                  <a:cubicBezTo>
                    <a:pt x="184" y="136"/>
                    <a:pt x="184" y="136"/>
                    <a:pt x="184" y="136"/>
                  </a:cubicBezTo>
                  <a:cubicBezTo>
                    <a:pt x="184" y="133"/>
                    <a:pt x="184" y="133"/>
                    <a:pt x="184" y="133"/>
                  </a:cubicBezTo>
                  <a:cubicBezTo>
                    <a:pt x="174" y="133"/>
                    <a:pt x="174" y="133"/>
                    <a:pt x="174" y="133"/>
                  </a:cubicBezTo>
                  <a:cubicBezTo>
                    <a:pt x="174" y="150"/>
                    <a:pt x="174" y="150"/>
                    <a:pt x="174" y="150"/>
                  </a:cubicBezTo>
                  <a:cubicBezTo>
                    <a:pt x="184" y="150"/>
                    <a:pt x="184" y="150"/>
                    <a:pt x="184" y="150"/>
                  </a:cubicBezTo>
                  <a:lnTo>
                    <a:pt x="184" y="147"/>
                  </a:lnTo>
                  <a:close/>
                  <a:moveTo>
                    <a:pt x="153" y="43"/>
                  </a:moveTo>
                  <a:cubicBezTo>
                    <a:pt x="142" y="39"/>
                    <a:pt x="130" y="37"/>
                    <a:pt x="117" y="37"/>
                  </a:cubicBezTo>
                  <a:cubicBezTo>
                    <a:pt x="74" y="37"/>
                    <a:pt x="35" y="64"/>
                    <a:pt x="19" y="105"/>
                  </a:cubicBezTo>
                  <a:cubicBezTo>
                    <a:pt x="0" y="159"/>
                    <a:pt x="27" y="219"/>
                    <a:pt x="81" y="239"/>
                  </a:cubicBezTo>
                  <a:cubicBezTo>
                    <a:pt x="93" y="243"/>
                    <a:pt x="105" y="246"/>
                    <a:pt x="117" y="246"/>
                  </a:cubicBezTo>
                  <a:cubicBezTo>
                    <a:pt x="161" y="246"/>
                    <a:pt x="200" y="218"/>
                    <a:pt x="215" y="177"/>
                  </a:cubicBezTo>
                  <a:cubicBezTo>
                    <a:pt x="235" y="123"/>
                    <a:pt x="207" y="63"/>
                    <a:pt x="153" y="43"/>
                  </a:cubicBezTo>
                  <a:close/>
                  <a:moveTo>
                    <a:pt x="199" y="171"/>
                  </a:moveTo>
                  <a:cubicBezTo>
                    <a:pt x="187" y="206"/>
                    <a:pt x="154" y="229"/>
                    <a:pt x="117" y="229"/>
                  </a:cubicBezTo>
                  <a:cubicBezTo>
                    <a:pt x="107" y="229"/>
                    <a:pt x="97" y="227"/>
                    <a:pt x="87" y="223"/>
                  </a:cubicBezTo>
                  <a:cubicBezTo>
                    <a:pt x="42" y="207"/>
                    <a:pt x="19" y="156"/>
                    <a:pt x="35" y="111"/>
                  </a:cubicBezTo>
                  <a:cubicBezTo>
                    <a:pt x="48" y="77"/>
                    <a:pt x="81" y="54"/>
                    <a:pt x="117" y="54"/>
                  </a:cubicBezTo>
                  <a:cubicBezTo>
                    <a:pt x="128" y="54"/>
                    <a:pt x="138" y="56"/>
                    <a:pt x="147" y="59"/>
                  </a:cubicBezTo>
                  <a:cubicBezTo>
                    <a:pt x="193" y="76"/>
                    <a:pt x="216" y="126"/>
                    <a:pt x="199" y="171"/>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grpSp>
        <p:nvGrpSpPr>
          <p:cNvPr id="24" name="组合 31"/>
          <p:cNvGrpSpPr/>
          <p:nvPr/>
        </p:nvGrpSpPr>
        <p:grpSpPr bwMode="auto">
          <a:xfrm>
            <a:off x="1511179" y="1884491"/>
            <a:ext cx="2905125" cy="3790916"/>
            <a:chOff x="0" y="0"/>
            <a:chExt cx="2904811" cy="3790302"/>
          </a:xfrm>
        </p:grpSpPr>
        <p:sp>
          <p:nvSpPr>
            <p:cNvPr id="25" name="TextBox 14"/>
            <p:cNvSpPr txBox="1">
              <a:spLocks noChangeArrowheads="1"/>
            </p:cNvSpPr>
            <p:nvPr/>
          </p:nvSpPr>
          <p:spPr bwMode="auto">
            <a:xfrm>
              <a:off x="48116" y="0"/>
              <a:ext cx="2856695" cy="10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en-US" altLang="zh-CN" b="1" dirty="0">
                <a:solidFill>
                  <a:schemeClr val="bg1"/>
                </a:solidFill>
                <a:latin typeface="微软雅黑" panose="020B0503020204020204" pitchFamily="34" charset="-122"/>
                <a:ea typeface="微软雅黑" panose="020B0503020204020204" pitchFamily="34" charset="-122"/>
              </a:endParaRPr>
            </a:p>
            <a:p>
              <a:pPr algn="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26" name="TextBox 14"/>
            <p:cNvSpPr txBox="1">
              <a:spLocks noChangeArrowheads="1"/>
            </p:cNvSpPr>
            <p:nvPr/>
          </p:nvSpPr>
          <p:spPr bwMode="auto">
            <a:xfrm>
              <a:off x="0" y="1357611"/>
              <a:ext cx="2856695" cy="1046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b="1" dirty="0" smtClean="0">
                  <a:solidFill>
                    <a:schemeClr val="bg1"/>
                  </a:solidFill>
                  <a:latin typeface="微软雅黑" panose="020B0503020204020204" pitchFamily="34" charset="-122"/>
                  <a:ea typeface="微软雅黑" panose="020B0503020204020204" pitchFamily="34" charset="-122"/>
                </a:rPr>
                <a:t>单击添加标题</a:t>
              </a:r>
              <a:endParaRPr lang="en-US" altLang="zh-CN" b="1" dirty="0" smtClean="0">
                <a:solidFill>
                  <a:schemeClr val="bg1"/>
                </a:solidFill>
                <a:latin typeface="微软雅黑" panose="020B0503020204020204" pitchFamily="34" charset="-122"/>
                <a:ea typeface="微软雅黑" panose="020B0503020204020204" pitchFamily="34" charset="-122"/>
              </a:endParaRPr>
            </a:p>
            <a:p>
              <a:pPr algn="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27" name="TextBox 14"/>
            <p:cNvSpPr txBox="1">
              <a:spLocks noChangeArrowheads="1"/>
            </p:cNvSpPr>
            <p:nvPr/>
          </p:nvSpPr>
          <p:spPr bwMode="auto">
            <a:xfrm>
              <a:off x="0" y="2744036"/>
              <a:ext cx="2856695" cy="1046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en-US" altLang="zh-CN" b="1" dirty="0">
                <a:solidFill>
                  <a:schemeClr val="bg1"/>
                </a:solidFill>
                <a:latin typeface="微软雅黑" panose="020B0503020204020204" pitchFamily="34" charset="-122"/>
                <a:ea typeface="微软雅黑" panose="020B0503020204020204" pitchFamily="34" charset="-122"/>
              </a:endParaRPr>
            </a:p>
            <a:p>
              <a:pPr algn="r"/>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grpSp>
      <p:sp>
        <p:nvSpPr>
          <p:cNvPr id="28" name="TextBox 14"/>
          <p:cNvSpPr txBox="1">
            <a:spLocks noChangeArrowheads="1"/>
          </p:cNvSpPr>
          <p:nvPr/>
        </p:nvSpPr>
        <p:spPr bwMode="auto">
          <a:xfrm>
            <a:off x="7819661" y="1902075"/>
            <a:ext cx="2857500"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en-US" altLang="zh-CN" b="1" dirty="0">
              <a:solidFill>
                <a:schemeClr val="bg1"/>
              </a:solidFill>
              <a:latin typeface="微软雅黑" panose="020B0503020204020204" pitchFamily="34" charset="-122"/>
              <a:ea typeface="微软雅黑" panose="020B0503020204020204" pitchFamily="34" charset="-122"/>
            </a:endParaRPr>
          </a:p>
          <a:p>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29" name="TextBox 14"/>
          <p:cNvSpPr txBox="1">
            <a:spLocks noChangeArrowheads="1"/>
          </p:cNvSpPr>
          <p:nvPr/>
        </p:nvSpPr>
        <p:spPr bwMode="auto">
          <a:xfrm>
            <a:off x="7794261" y="3195888"/>
            <a:ext cx="2855912"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en-US" altLang="zh-CN" b="1" dirty="0">
              <a:solidFill>
                <a:schemeClr val="bg1"/>
              </a:solidFill>
              <a:latin typeface="微软雅黑" panose="020B0503020204020204" pitchFamily="34" charset="-122"/>
              <a:ea typeface="微软雅黑" panose="020B0503020204020204" pitchFamily="34" charset="-122"/>
            </a:endParaRPr>
          </a:p>
          <a:p>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sp>
        <p:nvSpPr>
          <p:cNvPr id="30" name="TextBox 14"/>
          <p:cNvSpPr txBox="1">
            <a:spLocks noChangeArrowheads="1"/>
          </p:cNvSpPr>
          <p:nvPr/>
        </p:nvSpPr>
        <p:spPr bwMode="auto">
          <a:xfrm>
            <a:off x="7824423" y="4688138"/>
            <a:ext cx="2855913" cy="1046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b="1" dirty="0">
                <a:solidFill>
                  <a:schemeClr val="bg1"/>
                </a:solidFill>
                <a:latin typeface="微软雅黑" panose="020B0503020204020204" pitchFamily="34" charset="-122"/>
                <a:ea typeface="微软雅黑" panose="020B0503020204020204" pitchFamily="34" charset="-122"/>
              </a:rPr>
              <a:t>单击添加标题</a:t>
            </a:r>
            <a:endParaRPr lang="en-US" altLang="zh-CN" b="1" dirty="0">
              <a:solidFill>
                <a:schemeClr val="bg1"/>
              </a:solidFill>
              <a:latin typeface="微软雅黑" panose="020B0503020204020204" pitchFamily="34" charset="-122"/>
              <a:ea typeface="微软雅黑" panose="020B0503020204020204" pitchFamily="34" charset="-122"/>
            </a:endParaRPr>
          </a:p>
          <a:p>
            <a:r>
              <a:rPr lang="zh-CN" altLang="en-US" sz="1400" dirty="0" smtClean="0">
                <a:solidFill>
                  <a:schemeClr val="bg1"/>
                </a:solidFill>
                <a:latin typeface="微软雅黑" panose="020B0503020204020204" pitchFamily="34" charset="-122"/>
                <a:ea typeface="微软雅黑" panose="020B0503020204020204" pitchFamily="34" charset="-122"/>
              </a:rPr>
              <a:t>这里是内容这里是内容这里是内容这里是内容这里是内容这里是内容这里是内容。</a:t>
            </a:r>
            <a:endParaRPr lang="en-US" altLang="zh-CN" sz="1400" dirty="0">
              <a:solidFill>
                <a:schemeClr val="bg1"/>
              </a:solidFill>
              <a:latin typeface="微软雅黑" panose="020B0503020204020204" pitchFamily="34" charset="-122"/>
              <a:ea typeface="微软雅黑" panose="020B0503020204020204" pitchFamily="34" charset="-122"/>
            </a:endParaRPr>
          </a:p>
        </p:txBody>
      </p:sp>
      <p:cxnSp>
        <p:nvCxnSpPr>
          <p:cNvPr id="31" name="直接连接符 38"/>
          <p:cNvCxnSpPr>
            <a:cxnSpLocks noChangeShapeType="1"/>
          </p:cNvCxnSpPr>
          <p:nvPr/>
        </p:nvCxnSpPr>
        <p:spPr bwMode="auto">
          <a:xfrm>
            <a:off x="5992813" y="1703386"/>
            <a:ext cx="0" cy="4141787"/>
          </a:xfrm>
          <a:prstGeom prst="line">
            <a:avLst/>
          </a:prstGeom>
          <a:noFill/>
          <a:ln w="19050">
            <a:solidFill>
              <a:srgbClr val="D9D9D9"/>
            </a:solidFill>
            <a:round/>
          </a:ln>
          <a:extLst>
            <a:ext uri="{909E8E84-426E-40DD-AFC4-6F175D3DCCD1}">
              <a14:hiddenFill xmlns:a14="http://schemas.microsoft.com/office/drawing/2010/main">
                <a:noFill/>
              </a14:hiddenFill>
            </a:ext>
          </a:extLst>
        </p:spPr>
      </p:cxnSp>
      <p:pic>
        <p:nvPicPr>
          <p:cNvPr id="4" name="图片 3" descr="ppt-01"/>
          <p:cNvPicPr>
            <a:picLocks noChangeAspect="1"/>
          </p:cNvPicPr>
          <p:nvPr/>
        </p:nvPicPr>
        <p:blipFill>
          <a:blip r:embed="rId6"/>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wedge">
                                      <p:cBhvr>
                                        <p:cTn id="18" dur="2000"/>
                                        <p:tgtEl>
                                          <p:spTgt spid="31"/>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1000"/>
                                        <p:tgtEl>
                                          <p:spTgt spid="17"/>
                                        </p:tgtEl>
                                      </p:cBhvr>
                                    </p:animEffect>
                                    <p:anim calcmode="lin" valueType="num">
                                      <p:cBhvr>
                                        <p:cTn id="38" dur="1000" fill="hold"/>
                                        <p:tgtEl>
                                          <p:spTgt spid="17"/>
                                        </p:tgtEl>
                                        <p:attrNameLst>
                                          <p:attrName>ppt_x</p:attrName>
                                        </p:attrNameLst>
                                      </p:cBhvr>
                                      <p:tavLst>
                                        <p:tav tm="0">
                                          <p:val>
                                            <p:strVal val="#ppt_x"/>
                                          </p:val>
                                        </p:tav>
                                        <p:tav tm="100000">
                                          <p:val>
                                            <p:strVal val="#ppt_x"/>
                                          </p:val>
                                        </p:tav>
                                      </p:tavLst>
                                    </p:anim>
                                    <p:anim calcmode="lin" valueType="num">
                                      <p:cBhvr>
                                        <p:cTn id="39" dur="1000" fill="hold"/>
                                        <p:tgtEl>
                                          <p:spTgt spid="17"/>
                                        </p:tgtEl>
                                        <p:attrNameLst>
                                          <p:attrName>ppt_y</p:attrName>
                                        </p:attrNameLst>
                                      </p:cBhvr>
                                      <p:tavLst>
                                        <p:tav tm="0">
                                          <p:val>
                                            <p:strVal val="#ppt_y-.1"/>
                                          </p:val>
                                        </p:tav>
                                        <p:tav tm="100000">
                                          <p:val>
                                            <p:strVal val="#ppt_y"/>
                                          </p:val>
                                        </p:tav>
                                      </p:tavLst>
                                    </p:anim>
                                  </p:childTnLst>
                                </p:cTn>
                              </p:par>
                              <p:par>
                                <p:cTn id="40" presetID="47" presetClass="entr" presetSubtype="0" fill="hold"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1000"/>
                                        <p:tgtEl>
                                          <p:spTgt spid="18"/>
                                        </p:tgtEl>
                                      </p:cBhvr>
                                    </p:animEffect>
                                    <p:anim calcmode="lin" valueType="num">
                                      <p:cBhvr>
                                        <p:cTn id="43" dur="1000" fill="hold"/>
                                        <p:tgtEl>
                                          <p:spTgt spid="18"/>
                                        </p:tgtEl>
                                        <p:attrNameLst>
                                          <p:attrName>ppt_x</p:attrName>
                                        </p:attrNameLst>
                                      </p:cBhvr>
                                      <p:tavLst>
                                        <p:tav tm="0">
                                          <p:val>
                                            <p:strVal val="#ppt_x"/>
                                          </p:val>
                                        </p:tav>
                                        <p:tav tm="100000">
                                          <p:val>
                                            <p:strVal val="#ppt_x"/>
                                          </p:val>
                                        </p:tav>
                                      </p:tavLst>
                                    </p:anim>
                                    <p:anim calcmode="lin" valueType="num">
                                      <p:cBhvr>
                                        <p:cTn id="44" dur="1000" fill="hold"/>
                                        <p:tgtEl>
                                          <p:spTgt spid="18"/>
                                        </p:tgtEl>
                                        <p:attrNameLst>
                                          <p:attrName>ppt_y</p:attrName>
                                        </p:attrNameLst>
                                      </p:cBhvr>
                                      <p:tavLst>
                                        <p:tav tm="0">
                                          <p:val>
                                            <p:strVal val="#ppt_y-.1"/>
                                          </p:val>
                                        </p:tav>
                                        <p:tav tm="100000">
                                          <p:val>
                                            <p:strVal val="#ppt_y"/>
                                          </p:val>
                                        </p:tav>
                                      </p:tavLst>
                                    </p:anim>
                                  </p:childTnLst>
                                </p:cTn>
                              </p:par>
                              <p:par>
                                <p:cTn id="45" presetID="47" presetClass="entr" presetSubtype="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1000"/>
                                        <p:tgtEl>
                                          <p:spTgt spid="21"/>
                                        </p:tgtEl>
                                      </p:cBhvr>
                                    </p:animEffect>
                                    <p:anim calcmode="lin" valueType="num">
                                      <p:cBhvr>
                                        <p:cTn id="48" dur="1000" fill="hold"/>
                                        <p:tgtEl>
                                          <p:spTgt spid="21"/>
                                        </p:tgtEl>
                                        <p:attrNameLst>
                                          <p:attrName>ppt_x</p:attrName>
                                        </p:attrNameLst>
                                      </p:cBhvr>
                                      <p:tavLst>
                                        <p:tav tm="0">
                                          <p:val>
                                            <p:strVal val="#ppt_x"/>
                                          </p:val>
                                        </p:tav>
                                        <p:tav tm="100000">
                                          <p:val>
                                            <p:strVal val="#ppt_x"/>
                                          </p:val>
                                        </p:tav>
                                      </p:tavLst>
                                    </p:anim>
                                    <p:anim calcmode="lin" valueType="num">
                                      <p:cBhvr>
                                        <p:cTn id="4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blinds(horizontal)">
                                      <p:cBhvr>
                                        <p:cTn id="54" dur="500"/>
                                        <p:tgtEl>
                                          <p:spTgt spid="29"/>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linds(horizontal)">
                                      <p:cBhvr>
                                        <p:cTn id="57" dur="500"/>
                                        <p:tgtEl>
                                          <p:spTgt spid="30"/>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blinds(horizontal)">
                                      <p:cBhvr>
                                        <p:cTn id="60" dur="500"/>
                                        <p:tgtEl>
                                          <p:spTgt spid="28"/>
                                        </p:tgtEl>
                                      </p:cBhvr>
                                    </p:animEffect>
                                  </p:childTnLst>
                                </p:cTn>
                              </p:par>
                              <p:par>
                                <p:cTn id="61" presetID="3" presetClass="entr" presetSubtype="1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blinds(horizontal)">
                                      <p:cBhvr>
                                        <p:cTn id="6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28" grpId="0"/>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grpSp>
        <p:nvGrpSpPr>
          <p:cNvPr id="19" name="组合 3"/>
          <p:cNvGrpSpPr/>
          <p:nvPr/>
        </p:nvGrpSpPr>
        <p:grpSpPr bwMode="auto">
          <a:xfrm>
            <a:off x="1171575" y="1322388"/>
            <a:ext cx="3629025" cy="4021137"/>
            <a:chOff x="0" y="0"/>
            <a:chExt cx="3926934" cy="4352253"/>
          </a:xfrm>
        </p:grpSpPr>
        <p:sp>
          <p:nvSpPr>
            <p:cNvPr id="20" name="等腰三角形 4"/>
            <p:cNvSpPr>
              <a:spLocks noChangeArrowheads="1"/>
            </p:cNvSpPr>
            <p:nvPr/>
          </p:nvSpPr>
          <p:spPr bwMode="auto">
            <a:xfrm rot="-4373613">
              <a:off x="-268014" y="268014"/>
              <a:ext cx="3886200" cy="3350172"/>
            </a:xfrm>
            <a:prstGeom prst="triangle">
              <a:avLst>
                <a:gd name="adj" fmla="val 50000"/>
              </a:avLst>
            </a:prstGeom>
            <a:noFill/>
            <a:ln w="19050">
              <a:solidFill>
                <a:schemeClr val="bg1"/>
              </a:solidFill>
              <a:miter lim="800000"/>
            </a:ln>
            <a:extLst>
              <a:ext uri="{909E8E84-426E-40DD-AFC4-6F175D3DCCD1}">
                <a14:hiddenFill xmlns:a14="http://schemas.microsoft.com/office/drawing/2010/main">
                  <a:solidFill>
                    <a:srgbClr val="FFFFFF"/>
                  </a:solidFill>
                </a14:hiddenFill>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1" name="等腰三角形 5"/>
            <p:cNvSpPr>
              <a:spLocks noChangeArrowheads="1"/>
            </p:cNvSpPr>
            <p:nvPr/>
          </p:nvSpPr>
          <p:spPr bwMode="auto">
            <a:xfrm rot="-5400000">
              <a:off x="-55590" y="665598"/>
              <a:ext cx="3565365" cy="3073590"/>
            </a:xfrm>
            <a:prstGeom prst="triangle">
              <a:avLst>
                <a:gd name="adj" fmla="val 50000"/>
              </a:avLst>
            </a:prstGeom>
            <a:no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2" name="椭圆 6"/>
            <p:cNvSpPr>
              <a:spLocks noChangeArrowheads="1"/>
            </p:cNvSpPr>
            <p:nvPr/>
          </p:nvSpPr>
          <p:spPr bwMode="auto">
            <a:xfrm>
              <a:off x="25197" y="1363044"/>
              <a:ext cx="228600" cy="228600"/>
            </a:xfrm>
            <a:prstGeom prst="ellipse">
              <a:avLst/>
            </a:prstGeom>
            <a:solidFill>
              <a:schemeClr val="bg1"/>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3" name="椭圆 7"/>
            <p:cNvSpPr>
              <a:spLocks noChangeArrowheads="1"/>
            </p:cNvSpPr>
            <p:nvPr/>
          </p:nvSpPr>
          <p:spPr bwMode="auto">
            <a:xfrm>
              <a:off x="2577897" y="4123653"/>
              <a:ext cx="228600" cy="228600"/>
            </a:xfrm>
            <a:prstGeom prst="ellipse">
              <a:avLst/>
            </a:prstGeom>
            <a:solidFill>
              <a:schemeClr val="bg1"/>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4" name="椭圆 8"/>
            <p:cNvSpPr>
              <a:spLocks noChangeArrowheads="1"/>
            </p:cNvSpPr>
            <p:nvPr/>
          </p:nvSpPr>
          <p:spPr bwMode="auto">
            <a:xfrm>
              <a:off x="3698334" y="500199"/>
              <a:ext cx="228600" cy="228600"/>
            </a:xfrm>
            <a:prstGeom prst="ellipse">
              <a:avLst/>
            </a:prstGeom>
            <a:solidFill>
              <a:schemeClr val="bg1"/>
            </a:solidFill>
            <a:ln w="9525">
              <a:solidFill>
                <a:schemeClr val="bg1"/>
              </a:solidFill>
              <a:round/>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grpSp>
      <p:sp>
        <p:nvSpPr>
          <p:cNvPr id="25" name="文本框 9"/>
          <p:cNvSpPr txBox="1">
            <a:spLocks noChangeArrowheads="1"/>
          </p:cNvSpPr>
          <p:nvPr/>
        </p:nvSpPr>
        <p:spPr bwMode="auto">
          <a:xfrm>
            <a:off x="2071718" y="3281363"/>
            <a:ext cx="23177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2800" b="1" dirty="0">
                <a:solidFill>
                  <a:schemeClr val="bg1"/>
                </a:solidFill>
                <a:latin typeface="Arial" panose="020B0604020202020204" pitchFamily="34" charset="0"/>
                <a:ea typeface="微软雅黑" panose="020B0503020204020204" pitchFamily="34" charset="-122"/>
                <a:cs typeface="Arial" panose="020B0604020202020204" pitchFamily="34" charset="0"/>
              </a:rPr>
              <a:t>CONTENTS</a:t>
            </a:r>
            <a:endParaRPr lang="zh-CN" altLang="en-US" sz="28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26" name="文本框 10"/>
          <p:cNvSpPr txBox="1">
            <a:spLocks noChangeArrowheads="1"/>
          </p:cNvSpPr>
          <p:nvPr/>
        </p:nvSpPr>
        <p:spPr bwMode="auto">
          <a:xfrm>
            <a:off x="3177201" y="2759075"/>
            <a:ext cx="9207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800" b="1" dirty="0">
                <a:solidFill>
                  <a:schemeClr val="bg1"/>
                </a:solidFill>
                <a:latin typeface="微软雅黑" panose="020B0503020204020204" pitchFamily="34" charset="-122"/>
                <a:ea typeface="微软雅黑" panose="020B0503020204020204" pitchFamily="34" charset="-122"/>
              </a:rPr>
              <a:t>目录</a:t>
            </a:r>
          </a:p>
        </p:txBody>
      </p:sp>
      <p:sp>
        <p:nvSpPr>
          <p:cNvPr id="27" name="等腰三角形 11"/>
          <p:cNvSpPr>
            <a:spLocks noChangeArrowheads="1"/>
          </p:cNvSpPr>
          <p:nvPr/>
        </p:nvSpPr>
        <p:spPr bwMode="auto">
          <a:xfrm rot="16200000">
            <a:off x="6832600" y="2532063"/>
            <a:ext cx="446088" cy="385762"/>
          </a:xfrm>
          <a:prstGeom prst="triangle">
            <a:avLst>
              <a:gd name="adj" fmla="val 50000"/>
            </a:avLst>
          </a:prstGeom>
          <a:solidFill>
            <a:schemeClr val="bg1"/>
          </a:solidFill>
          <a:ln>
            <a:no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8" name="文本框 12"/>
          <p:cNvSpPr txBox="1">
            <a:spLocks noChangeArrowheads="1"/>
          </p:cNvSpPr>
          <p:nvPr/>
        </p:nvSpPr>
        <p:spPr bwMode="auto">
          <a:xfrm>
            <a:off x="7450138" y="2501900"/>
            <a:ext cx="31901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2400" b="1" dirty="0">
                <a:solidFill>
                  <a:schemeClr val="bg1"/>
                </a:solidFill>
                <a:latin typeface="微软雅黑" panose="020B0503020204020204" pitchFamily="34" charset="-122"/>
                <a:ea typeface="微软雅黑" panose="020B0503020204020204" pitchFamily="34" charset="-122"/>
              </a:rPr>
              <a:t>一</a:t>
            </a:r>
            <a:r>
              <a:rPr lang="zh-CN" altLang="en-US" sz="2400" b="1" dirty="0" smtClean="0">
                <a:solidFill>
                  <a:schemeClr val="bg1"/>
                </a:solidFill>
                <a:latin typeface="微软雅黑" panose="020B0503020204020204" pitchFamily="34" charset="-122"/>
                <a:ea typeface="微软雅黑" panose="020B0503020204020204" pitchFamily="34" charset="-122"/>
              </a:rPr>
              <a:t>、输入目录</a:t>
            </a:r>
            <a:r>
              <a:rPr lang="en-US" altLang="zh-CN" sz="2400" b="1" dirty="0">
                <a:solidFill>
                  <a:schemeClr val="bg1"/>
                </a:solidFill>
                <a:latin typeface="微软雅黑" panose="020B0503020204020204" pitchFamily="34" charset="-122"/>
                <a:ea typeface="微软雅黑" panose="020B0503020204020204" pitchFamily="34" charset="-122"/>
              </a:rPr>
              <a:t>1</a:t>
            </a:r>
            <a:endParaRPr lang="zh-CN" altLang="en-US" sz="2400" b="1" dirty="0" smtClean="0">
              <a:solidFill>
                <a:schemeClr val="bg1"/>
              </a:solidFill>
              <a:latin typeface="微软雅黑" panose="020B0503020204020204" pitchFamily="34" charset="-122"/>
              <a:ea typeface="微软雅黑" panose="020B0503020204020204" pitchFamily="34" charset="-122"/>
            </a:endParaRPr>
          </a:p>
        </p:txBody>
      </p:sp>
      <p:sp>
        <p:nvSpPr>
          <p:cNvPr id="29" name="等腰三角形 14"/>
          <p:cNvSpPr>
            <a:spLocks noChangeArrowheads="1"/>
          </p:cNvSpPr>
          <p:nvPr/>
        </p:nvSpPr>
        <p:spPr bwMode="auto">
          <a:xfrm rot="16200000">
            <a:off x="6831806" y="3180557"/>
            <a:ext cx="447675" cy="385762"/>
          </a:xfrm>
          <a:prstGeom prst="triangle">
            <a:avLst>
              <a:gd name="adj" fmla="val 50000"/>
            </a:avLst>
          </a:prstGeom>
          <a:solidFill>
            <a:schemeClr val="bg1"/>
          </a:solidFill>
          <a:ln>
            <a:no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0" name="文本框 15"/>
          <p:cNvSpPr txBox="1">
            <a:spLocks noChangeArrowheads="1"/>
          </p:cNvSpPr>
          <p:nvPr/>
        </p:nvSpPr>
        <p:spPr bwMode="auto">
          <a:xfrm>
            <a:off x="7450138" y="3149600"/>
            <a:ext cx="26939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2400" b="1" dirty="0">
                <a:solidFill>
                  <a:schemeClr val="bg1"/>
                </a:solidFill>
                <a:latin typeface="微软雅黑" panose="020B0503020204020204" pitchFamily="34" charset="-122"/>
                <a:ea typeface="微软雅黑" panose="020B0503020204020204" pitchFamily="34" charset="-122"/>
              </a:rPr>
              <a:t>二</a:t>
            </a:r>
            <a:r>
              <a:rPr lang="zh-CN" altLang="en-US" sz="2400" b="1" dirty="0" smtClean="0">
                <a:solidFill>
                  <a:schemeClr val="bg1"/>
                </a:solidFill>
                <a:latin typeface="微软雅黑" panose="020B0503020204020204" pitchFamily="34" charset="-122"/>
                <a:ea typeface="微软雅黑" panose="020B0503020204020204" pitchFamily="34" charset="-122"/>
              </a:rPr>
              <a:t>、输入目录</a:t>
            </a:r>
            <a:r>
              <a:rPr lang="en-US" altLang="zh-CN" sz="2400" b="1" dirty="0">
                <a:solidFill>
                  <a:schemeClr val="bg1"/>
                </a:solidFill>
                <a:latin typeface="微软雅黑" panose="020B0503020204020204" pitchFamily="34" charset="-122"/>
                <a:ea typeface="微软雅黑" panose="020B0503020204020204" pitchFamily="34" charset="-122"/>
              </a:rPr>
              <a:t>2</a:t>
            </a:r>
            <a:endParaRPr lang="zh-CN" altLang="en-US" sz="2400" b="1" dirty="0" smtClean="0">
              <a:solidFill>
                <a:schemeClr val="bg1"/>
              </a:solidFill>
              <a:latin typeface="微软雅黑" panose="020B0503020204020204" pitchFamily="34" charset="-122"/>
              <a:ea typeface="微软雅黑" panose="020B0503020204020204" pitchFamily="34" charset="-122"/>
            </a:endParaRPr>
          </a:p>
        </p:txBody>
      </p:sp>
      <p:sp>
        <p:nvSpPr>
          <p:cNvPr id="31" name="等腰三角形 16"/>
          <p:cNvSpPr>
            <a:spLocks noChangeArrowheads="1"/>
          </p:cNvSpPr>
          <p:nvPr/>
        </p:nvSpPr>
        <p:spPr bwMode="auto">
          <a:xfrm rot="16200000">
            <a:off x="6832600" y="3835401"/>
            <a:ext cx="446087" cy="385762"/>
          </a:xfrm>
          <a:prstGeom prst="triangle">
            <a:avLst>
              <a:gd name="adj" fmla="val 50000"/>
            </a:avLst>
          </a:prstGeom>
          <a:solidFill>
            <a:schemeClr val="bg1"/>
          </a:solidFill>
          <a:ln>
            <a:no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2" name="文本框 17"/>
          <p:cNvSpPr txBox="1">
            <a:spLocks noChangeArrowheads="1"/>
          </p:cNvSpPr>
          <p:nvPr/>
        </p:nvSpPr>
        <p:spPr bwMode="auto">
          <a:xfrm>
            <a:off x="7450138" y="3805238"/>
            <a:ext cx="26939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2400" b="1" dirty="0" smtClean="0">
                <a:solidFill>
                  <a:schemeClr val="bg1"/>
                </a:solidFill>
                <a:latin typeface="微软雅黑" panose="020B0503020204020204" pitchFamily="34" charset="-122"/>
                <a:ea typeface="微软雅黑" panose="020B0503020204020204" pitchFamily="34" charset="-122"/>
              </a:rPr>
              <a:t>三、输入目录</a:t>
            </a:r>
            <a:r>
              <a:rPr lang="en-US" altLang="zh-CN" sz="2400" b="1" dirty="0" smtClean="0">
                <a:solidFill>
                  <a:schemeClr val="bg1"/>
                </a:solidFill>
                <a:latin typeface="微软雅黑" panose="020B0503020204020204" pitchFamily="34" charset="-122"/>
                <a:ea typeface="微软雅黑" panose="020B0503020204020204" pitchFamily="34" charset="-122"/>
              </a:rPr>
              <a:t>3</a:t>
            </a:r>
            <a:endParaRPr lang="zh-CN" altLang="en-US" sz="2400" b="1" dirty="0" smtClean="0">
              <a:solidFill>
                <a:schemeClr val="bg1"/>
              </a:solidFill>
              <a:latin typeface="微软雅黑" panose="020B0503020204020204" pitchFamily="34" charset="-122"/>
              <a:ea typeface="微软雅黑" panose="020B0503020204020204" pitchFamily="34" charset="-122"/>
            </a:endParaRPr>
          </a:p>
        </p:txBody>
      </p:sp>
      <p:sp>
        <p:nvSpPr>
          <p:cNvPr id="33" name="等腰三角形 18"/>
          <p:cNvSpPr>
            <a:spLocks noChangeArrowheads="1"/>
          </p:cNvSpPr>
          <p:nvPr/>
        </p:nvSpPr>
        <p:spPr bwMode="auto">
          <a:xfrm rot="16200000">
            <a:off x="6831806" y="4490245"/>
            <a:ext cx="447675" cy="385762"/>
          </a:xfrm>
          <a:prstGeom prst="triangle">
            <a:avLst>
              <a:gd name="adj" fmla="val 50000"/>
            </a:avLst>
          </a:prstGeom>
          <a:solidFill>
            <a:schemeClr val="bg1"/>
          </a:solidFill>
          <a:ln>
            <a:no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4" name="文本框 19"/>
          <p:cNvSpPr txBox="1">
            <a:spLocks noChangeArrowheads="1"/>
          </p:cNvSpPr>
          <p:nvPr/>
        </p:nvSpPr>
        <p:spPr bwMode="auto">
          <a:xfrm>
            <a:off x="7450138" y="4459288"/>
            <a:ext cx="26939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2400" b="1" dirty="0">
                <a:solidFill>
                  <a:schemeClr val="bg1"/>
                </a:solidFill>
                <a:latin typeface="微软雅黑" panose="020B0503020204020204" pitchFamily="34" charset="-122"/>
                <a:ea typeface="微软雅黑" panose="020B0503020204020204" pitchFamily="34" charset="-122"/>
              </a:rPr>
              <a:t>四</a:t>
            </a:r>
            <a:r>
              <a:rPr lang="zh-CN" altLang="en-US" sz="2400" b="1" dirty="0" smtClean="0">
                <a:solidFill>
                  <a:schemeClr val="bg1"/>
                </a:solidFill>
                <a:latin typeface="微软雅黑" panose="020B0503020204020204" pitchFamily="34" charset="-122"/>
                <a:ea typeface="微软雅黑" panose="020B0503020204020204" pitchFamily="34" charset="-122"/>
              </a:rPr>
              <a:t>、输入目录</a:t>
            </a:r>
            <a:r>
              <a:rPr lang="en-US" altLang="zh-CN" sz="2400" b="1" dirty="0">
                <a:solidFill>
                  <a:schemeClr val="bg1"/>
                </a:solidFill>
                <a:latin typeface="微软雅黑" panose="020B0503020204020204" pitchFamily="34" charset="-122"/>
                <a:ea typeface="微软雅黑" panose="020B0503020204020204" pitchFamily="34" charset="-122"/>
              </a:rPr>
              <a:t>4</a:t>
            </a:r>
            <a:endParaRPr lang="zh-CN" altLang="en-US" sz="2400" b="1" dirty="0" smtClean="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26"/>
                                        </p:tgtEl>
                                        <p:attrNameLst>
                                          <p:attrName>style.visibility</p:attrName>
                                        </p:attrNameLst>
                                      </p:cBhvr>
                                      <p:to>
                                        <p:strVal val="visible"/>
                                      </p:to>
                                    </p:set>
                                    <p:anim calcmode="lin" valueType="num">
                                      <p:cBhvr additive="base">
                                        <p:cTn id="16" dur="500" fill="hold"/>
                                        <p:tgtEl>
                                          <p:spTgt spid="26"/>
                                        </p:tgtEl>
                                        <p:attrNameLst>
                                          <p:attrName>ppt_x</p:attrName>
                                        </p:attrNameLst>
                                      </p:cBhvr>
                                      <p:tavLst>
                                        <p:tav tm="0">
                                          <p:val>
                                            <p:strVal val="#ppt_x"/>
                                          </p:val>
                                        </p:tav>
                                        <p:tav tm="100000">
                                          <p:val>
                                            <p:strVal val="#ppt_x"/>
                                          </p:val>
                                        </p:tav>
                                      </p:tavLst>
                                    </p:anim>
                                    <p:anim calcmode="lin" valueType="num">
                                      <p:cBhvr additive="base">
                                        <p:cTn id="17" dur="500" fill="hold"/>
                                        <p:tgtEl>
                                          <p:spTgt spid="26"/>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500"/>
                                        <p:tgtEl>
                                          <p:spTgt spid="27"/>
                                        </p:tgtEl>
                                      </p:cBhvr>
                                    </p:animEffect>
                                  </p:childTnLst>
                                </p:cTn>
                              </p:par>
                            </p:childTnLst>
                          </p:cTn>
                        </p:par>
                        <p:par>
                          <p:cTn id="22" fill="hold">
                            <p:stCondLst>
                              <p:cond delay="2000"/>
                            </p:stCondLst>
                            <p:childTnLst>
                              <p:par>
                                <p:cTn id="23" presetID="10" presetClass="entr" presetSubtype="0" fill="hold" grpId="0" nodeType="after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childTnLst>
                          </p:cTn>
                        </p:par>
                        <p:par>
                          <p:cTn id="26" fill="hold">
                            <p:stCondLst>
                              <p:cond delay="2500"/>
                            </p:stCondLst>
                            <p:childTnLst>
                              <p:par>
                                <p:cTn id="27" presetID="10" presetClass="entr" presetSubtype="0" fill="hold" grpId="0" nodeType="after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fade">
                                      <p:cBhvr>
                                        <p:cTn id="29" dur="500"/>
                                        <p:tgtEl>
                                          <p:spTgt spid="31"/>
                                        </p:tgtEl>
                                      </p:cBhvr>
                                    </p:animEffect>
                                  </p:childTnLst>
                                </p:cTn>
                              </p:par>
                            </p:childTnLst>
                          </p:cTn>
                        </p:par>
                        <p:par>
                          <p:cTn id="30" fill="hold">
                            <p:stCondLst>
                              <p:cond delay="3000"/>
                            </p:stCondLst>
                            <p:childTnLst>
                              <p:par>
                                <p:cTn id="31" presetID="10" presetClass="entr" presetSubtype="0" fill="hold" grpId="0" nodeType="after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fade">
                                      <p:cBhvr>
                                        <p:cTn id="33" dur="500"/>
                                        <p:tgtEl>
                                          <p:spTgt spid="33"/>
                                        </p:tgtEl>
                                      </p:cBhvr>
                                    </p:animEffect>
                                  </p:childTnLst>
                                </p:cTn>
                              </p:par>
                            </p:childTnLst>
                          </p:cTn>
                        </p:par>
                        <p:par>
                          <p:cTn id="34" fill="hold">
                            <p:stCondLst>
                              <p:cond delay="3500"/>
                            </p:stCondLst>
                            <p:childTnLst>
                              <p:par>
                                <p:cTn id="35" presetID="2" presetClass="entr" presetSubtype="4"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additive="base">
                                        <p:cTn id="37" dur="500" fill="hold"/>
                                        <p:tgtEl>
                                          <p:spTgt spid="28"/>
                                        </p:tgtEl>
                                        <p:attrNameLst>
                                          <p:attrName>ppt_x</p:attrName>
                                        </p:attrNameLst>
                                      </p:cBhvr>
                                      <p:tavLst>
                                        <p:tav tm="0">
                                          <p:val>
                                            <p:strVal val="#ppt_x"/>
                                          </p:val>
                                        </p:tav>
                                        <p:tav tm="100000">
                                          <p:val>
                                            <p:strVal val="#ppt_x"/>
                                          </p:val>
                                        </p:tav>
                                      </p:tavLst>
                                    </p:anim>
                                    <p:anim calcmode="lin" valueType="num">
                                      <p:cBhvr additive="base">
                                        <p:cTn id="38" dur="500" fill="hold"/>
                                        <p:tgtEl>
                                          <p:spTgt spid="28"/>
                                        </p:tgtEl>
                                        <p:attrNameLst>
                                          <p:attrName>ppt_y</p:attrName>
                                        </p:attrNameLst>
                                      </p:cBhvr>
                                      <p:tavLst>
                                        <p:tav tm="0">
                                          <p:val>
                                            <p:strVal val="1+#ppt_h/2"/>
                                          </p:val>
                                        </p:tav>
                                        <p:tav tm="100000">
                                          <p:val>
                                            <p:strVal val="#ppt_y"/>
                                          </p:val>
                                        </p:tav>
                                      </p:tavLst>
                                    </p:anim>
                                  </p:childTnLst>
                                </p:cTn>
                              </p:par>
                            </p:childTnLst>
                          </p:cTn>
                        </p:par>
                        <p:par>
                          <p:cTn id="39" fill="hold">
                            <p:stCondLst>
                              <p:cond delay="4000"/>
                            </p:stCondLst>
                            <p:childTnLst>
                              <p:par>
                                <p:cTn id="40" presetID="2" presetClass="entr" presetSubtype="4" fill="hold" grpId="0" nodeType="afterEffect">
                                  <p:stCondLst>
                                    <p:cond delay="0"/>
                                  </p:stCondLst>
                                  <p:childTnLst>
                                    <p:set>
                                      <p:cBhvr>
                                        <p:cTn id="41" dur="1" fill="hold">
                                          <p:stCondLst>
                                            <p:cond delay="0"/>
                                          </p:stCondLst>
                                        </p:cTn>
                                        <p:tgtEl>
                                          <p:spTgt spid="30"/>
                                        </p:tgtEl>
                                        <p:attrNameLst>
                                          <p:attrName>style.visibility</p:attrName>
                                        </p:attrNameLst>
                                      </p:cBhvr>
                                      <p:to>
                                        <p:strVal val="visible"/>
                                      </p:to>
                                    </p:set>
                                    <p:anim calcmode="lin" valueType="num">
                                      <p:cBhvr additive="base">
                                        <p:cTn id="42" dur="500" fill="hold"/>
                                        <p:tgtEl>
                                          <p:spTgt spid="30"/>
                                        </p:tgtEl>
                                        <p:attrNameLst>
                                          <p:attrName>ppt_x</p:attrName>
                                        </p:attrNameLst>
                                      </p:cBhvr>
                                      <p:tavLst>
                                        <p:tav tm="0">
                                          <p:val>
                                            <p:strVal val="#ppt_x"/>
                                          </p:val>
                                        </p:tav>
                                        <p:tav tm="100000">
                                          <p:val>
                                            <p:strVal val="#ppt_x"/>
                                          </p:val>
                                        </p:tav>
                                      </p:tavLst>
                                    </p:anim>
                                    <p:anim calcmode="lin" valueType="num">
                                      <p:cBhvr additive="base">
                                        <p:cTn id="43" dur="500" fill="hold"/>
                                        <p:tgtEl>
                                          <p:spTgt spid="30"/>
                                        </p:tgtEl>
                                        <p:attrNameLst>
                                          <p:attrName>ppt_y</p:attrName>
                                        </p:attrNameLst>
                                      </p:cBhvr>
                                      <p:tavLst>
                                        <p:tav tm="0">
                                          <p:val>
                                            <p:strVal val="1+#ppt_h/2"/>
                                          </p:val>
                                        </p:tav>
                                        <p:tav tm="100000">
                                          <p:val>
                                            <p:strVal val="#ppt_y"/>
                                          </p:val>
                                        </p:tav>
                                      </p:tavLst>
                                    </p:anim>
                                  </p:childTnLst>
                                </p:cTn>
                              </p:par>
                            </p:childTnLst>
                          </p:cTn>
                        </p:par>
                        <p:par>
                          <p:cTn id="44" fill="hold">
                            <p:stCondLst>
                              <p:cond delay="4500"/>
                            </p:stCondLst>
                            <p:childTnLst>
                              <p:par>
                                <p:cTn id="45" presetID="2" presetClass="entr" presetSubtype="4"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par>
                          <p:cTn id="49" fill="hold">
                            <p:stCondLst>
                              <p:cond delay="5000"/>
                            </p:stCondLst>
                            <p:childTnLst>
                              <p:par>
                                <p:cTn id="50" presetID="2" presetClass="entr" presetSubtype="4" fill="hold" grpId="0" nodeType="afterEffect">
                                  <p:stCondLst>
                                    <p:cond delay="0"/>
                                  </p:stCondLst>
                                  <p:childTnLst>
                                    <p:set>
                                      <p:cBhvr>
                                        <p:cTn id="51" dur="1" fill="hold">
                                          <p:stCondLst>
                                            <p:cond delay="0"/>
                                          </p:stCondLst>
                                        </p:cTn>
                                        <p:tgtEl>
                                          <p:spTgt spid="34"/>
                                        </p:tgtEl>
                                        <p:attrNameLst>
                                          <p:attrName>style.visibility</p:attrName>
                                        </p:attrNameLst>
                                      </p:cBhvr>
                                      <p:to>
                                        <p:strVal val="visible"/>
                                      </p:to>
                                    </p:set>
                                    <p:anim calcmode="lin" valueType="num">
                                      <p:cBhvr additive="base">
                                        <p:cTn id="52" dur="500" fill="hold"/>
                                        <p:tgtEl>
                                          <p:spTgt spid="34"/>
                                        </p:tgtEl>
                                        <p:attrNameLst>
                                          <p:attrName>ppt_x</p:attrName>
                                        </p:attrNameLst>
                                      </p:cBhvr>
                                      <p:tavLst>
                                        <p:tav tm="0">
                                          <p:val>
                                            <p:strVal val="#ppt_x"/>
                                          </p:val>
                                        </p:tav>
                                        <p:tav tm="100000">
                                          <p:val>
                                            <p:strVal val="#ppt_x"/>
                                          </p:val>
                                        </p:tav>
                                      </p:tavLst>
                                    </p:anim>
                                    <p:anim calcmode="lin" valueType="num">
                                      <p:cBhvr additive="base">
                                        <p:cTn id="53"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animBg="1"/>
      <p:bldP spid="28" grpId="0"/>
      <p:bldP spid="29" grpId="0" animBg="1"/>
      <p:bldP spid="30" grpId="0"/>
      <p:bldP spid="31" grpId="0" animBg="1"/>
      <p:bldP spid="32" grpId="0"/>
      <p:bldP spid="33" grpId="0" animBg="1"/>
      <p:bldP spid="34"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2</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25" name="等腰三角形 24"/>
          <p:cNvSpPr/>
          <p:nvPr/>
        </p:nvSpPr>
        <p:spPr>
          <a:xfrm rot="5400000">
            <a:off x="12183" y="1951709"/>
            <a:ext cx="3865761" cy="3865761"/>
          </a:xfrm>
          <a:prstGeom prst="triangle">
            <a:avLst/>
          </a:prstGeom>
          <a:noFill/>
          <a:ln>
            <a:solidFill>
              <a:schemeClr val="bg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nvGrpSpPr>
          <p:cNvPr id="47" name="组合 46"/>
          <p:cNvGrpSpPr/>
          <p:nvPr/>
        </p:nvGrpSpPr>
        <p:grpSpPr>
          <a:xfrm>
            <a:off x="3642472" y="1890629"/>
            <a:ext cx="4566499" cy="1078503"/>
            <a:chOff x="4012556" y="1375083"/>
            <a:chExt cx="5516462" cy="1438005"/>
          </a:xfrm>
        </p:grpSpPr>
        <p:sp>
          <p:nvSpPr>
            <p:cNvPr id="48" name="矩形 47"/>
            <p:cNvSpPr/>
            <p:nvPr/>
          </p:nvSpPr>
          <p:spPr>
            <a:xfrm>
              <a:off x="4012556" y="1729714"/>
              <a:ext cx="5516462" cy="1083374"/>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49" name="文本框 42"/>
            <p:cNvSpPr txBox="1"/>
            <p:nvPr/>
          </p:nvSpPr>
          <p:spPr>
            <a:xfrm>
              <a:off x="4012556" y="1375083"/>
              <a:ext cx="2374014" cy="492443"/>
            </a:xfrm>
            <a:prstGeom prst="rect">
              <a:avLst/>
            </a:prstGeom>
            <a:noFill/>
          </p:spPr>
          <p:txBody>
            <a:bodyPr wrap="square" rtlCol="0">
              <a:spAutoFit/>
            </a:bodyPr>
            <a:lstStyle/>
            <a:p>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A </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添加标题内容</a:t>
              </a:r>
            </a:p>
          </p:txBody>
        </p:sp>
      </p:grpSp>
      <p:grpSp>
        <p:nvGrpSpPr>
          <p:cNvPr id="50" name="组合 49"/>
          <p:cNvGrpSpPr/>
          <p:nvPr/>
        </p:nvGrpSpPr>
        <p:grpSpPr>
          <a:xfrm>
            <a:off x="4288205" y="3208891"/>
            <a:ext cx="4566499" cy="1078502"/>
            <a:chOff x="4873534" y="3109566"/>
            <a:chExt cx="5516462" cy="1438001"/>
          </a:xfrm>
        </p:grpSpPr>
        <p:sp>
          <p:nvSpPr>
            <p:cNvPr id="51" name="矩形 50"/>
            <p:cNvSpPr/>
            <p:nvPr/>
          </p:nvSpPr>
          <p:spPr>
            <a:xfrm>
              <a:off x="4873534" y="3464195"/>
              <a:ext cx="5516462" cy="1083372"/>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2" name="文本框 44"/>
            <p:cNvSpPr txBox="1"/>
            <p:nvPr/>
          </p:nvSpPr>
          <p:spPr>
            <a:xfrm>
              <a:off x="4873534" y="3109566"/>
              <a:ext cx="2374014" cy="492442"/>
            </a:xfrm>
            <a:prstGeom prst="rect">
              <a:avLst/>
            </a:prstGeom>
            <a:noFill/>
          </p:spPr>
          <p:txBody>
            <a:bodyPr wrap="square" rtlCol="0">
              <a:spAutoFit/>
            </a:bodyPr>
            <a:lstStyle/>
            <a:p>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B </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添加标题内容</a:t>
              </a:r>
            </a:p>
          </p:txBody>
        </p:sp>
      </p:grpSp>
      <p:grpSp>
        <p:nvGrpSpPr>
          <p:cNvPr id="53" name="组合 52"/>
          <p:cNvGrpSpPr/>
          <p:nvPr/>
        </p:nvGrpSpPr>
        <p:grpSpPr>
          <a:xfrm>
            <a:off x="3642472" y="4440035"/>
            <a:ext cx="4566499" cy="1078503"/>
            <a:chOff x="4012556" y="5002204"/>
            <a:chExt cx="5516462" cy="1438005"/>
          </a:xfrm>
        </p:grpSpPr>
        <p:sp>
          <p:nvSpPr>
            <p:cNvPr id="54" name="矩形 53"/>
            <p:cNvSpPr/>
            <p:nvPr/>
          </p:nvSpPr>
          <p:spPr>
            <a:xfrm>
              <a:off x="4012556" y="5356835"/>
              <a:ext cx="5516462" cy="1083374"/>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55" name="文本框 46"/>
            <p:cNvSpPr txBox="1"/>
            <p:nvPr/>
          </p:nvSpPr>
          <p:spPr>
            <a:xfrm>
              <a:off x="4012556" y="5002204"/>
              <a:ext cx="2374014" cy="492443"/>
            </a:xfrm>
            <a:prstGeom prst="rect">
              <a:avLst/>
            </a:prstGeom>
            <a:noFill/>
          </p:spPr>
          <p:txBody>
            <a:bodyPr wrap="square" rtlCol="0">
              <a:spAutoFit/>
            </a:bodyPr>
            <a:lstStyle/>
            <a:p>
              <a:r>
                <a:rPr lang="en-US" altLang="zh-CN" b="1" dirty="0" smtClean="0">
                  <a:solidFill>
                    <a:schemeClr val="bg1"/>
                  </a:solidFill>
                  <a:latin typeface="Arial" panose="020B0604020202020204" pitchFamily="34" charset="0"/>
                  <a:ea typeface="微软雅黑" panose="020B0503020204020204" pitchFamily="34" charset="-122"/>
                  <a:sym typeface="Arial" panose="020B0604020202020204" pitchFamily="34" charset="0"/>
                </a:rPr>
                <a:t>C </a:t>
              </a: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添加标题内容</a:t>
              </a:r>
            </a:p>
          </p:txBody>
        </p:sp>
      </p:grpSp>
      <p:sp>
        <p:nvSpPr>
          <p:cNvPr id="56" name="等腰三角形 55"/>
          <p:cNvSpPr/>
          <p:nvPr/>
        </p:nvSpPr>
        <p:spPr>
          <a:xfrm rot="16200000" flipH="1">
            <a:off x="8811623" y="2199891"/>
            <a:ext cx="3374432" cy="3374432"/>
          </a:xfrm>
          <a:prstGeom prst="triangle">
            <a:avLst/>
          </a:prstGeom>
          <a:no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wedge">
                                      <p:cBhvr>
                                        <p:cTn id="18" dur="2000"/>
                                        <p:tgtEl>
                                          <p:spTgt spid="25"/>
                                        </p:tgtEl>
                                      </p:cBhvr>
                                    </p:animEffect>
                                  </p:childTnLst>
                                </p:cTn>
                              </p:par>
                              <p:par>
                                <p:cTn id="19" presetID="20" presetClass="entr" presetSubtype="0" fill="hold" nodeType="with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wedge">
                                      <p:cBhvr>
                                        <p:cTn id="21" dur="2000"/>
                                        <p:tgtEl>
                                          <p:spTgt spid="56"/>
                                        </p:tgtEl>
                                      </p:cBhvr>
                                    </p:animEffect>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wipe(left)">
                                      <p:cBhvr>
                                        <p:cTn id="25" dur="500"/>
                                        <p:tgtEl>
                                          <p:spTgt spid="47"/>
                                        </p:tgtEl>
                                      </p:cBhvr>
                                    </p:animEffect>
                                  </p:childTnLst>
                                </p:cTn>
                              </p:par>
                            </p:childTnLst>
                          </p:cTn>
                        </p:par>
                        <p:par>
                          <p:cTn id="26" fill="hold">
                            <p:stCondLst>
                              <p:cond delay="2500"/>
                            </p:stCondLst>
                            <p:childTnLst>
                              <p:par>
                                <p:cTn id="27" presetID="22" presetClass="entr" presetSubtype="8" fill="hold" nodeType="after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wipe(left)">
                                      <p:cBhvr>
                                        <p:cTn id="29" dur="500"/>
                                        <p:tgtEl>
                                          <p:spTgt spid="50"/>
                                        </p:tgtEl>
                                      </p:cBhvr>
                                    </p:animEffect>
                                  </p:childTnLst>
                                </p:cTn>
                              </p:par>
                            </p:childTnLst>
                          </p:cTn>
                        </p:par>
                        <p:par>
                          <p:cTn id="30" fill="hold">
                            <p:stCondLst>
                              <p:cond delay="3000"/>
                            </p:stCondLst>
                            <p:childTnLst>
                              <p:par>
                                <p:cTn id="31" presetID="22" presetClass="entr" presetSubtype="8" fill="hold" nodeType="afterEffect">
                                  <p:stCondLst>
                                    <p:cond delay="0"/>
                                  </p:stCondLst>
                                  <p:childTnLst>
                                    <p:set>
                                      <p:cBhvr>
                                        <p:cTn id="32" dur="1" fill="hold">
                                          <p:stCondLst>
                                            <p:cond delay="0"/>
                                          </p:stCondLst>
                                        </p:cTn>
                                        <p:tgtEl>
                                          <p:spTgt spid="53"/>
                                        </p:tgtEl>
                                        <p:attrNameLst>
                                          <p:attrName>style.visibility</p:attrName>
                                        </p:attrNameLst>
                                      </p:cBhvr>
                                      <p:to>
                                        <p:strVal val="visible"/>
                                      </p:to>
                                    </p:set>
                                    <p:animEffect transition="in" filter="wipe(left)">
                                      <p:cBhvr>
                                        <p:cTn id="33"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3</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17" name="Line 10"/>
          <p:cNvSpPr>
            <a:spLocks noChangeShapeType="1"/>
          </p:cNvSpPr>
          <p:nvPr/>
        </p:nvSpPr>
        <p:spPr bwMode="auto">
          <a:xfrm>
            <a:off x="825500" y="4946087"/>
            <a:ext cx="5092700" cy="0"/>
          </a:xfrm>
          <a:prstGeom prst="line">
            <a:avLst/>
          </a:prstGeom>
          <a:noFill/>
          <a:ln w="25400">
            <a:solidFill>
              <a:schemeClr val="bg1"/>
            </a:solidFill>
            <a:miter lim="800000"/>
          </a:ln>
        </p:spPr>
        <p:txBody>
          <a:bodyPr lIns="0" tIns="0" rIns="0" bIns="0"/>
          <a:lstStyle/>
          <a:p>
            <a:endParaRPr lang="en-US"/>
          </a:p>
        </p:txBody>
      </p:sp>
      <p:sp>
        <p:nvSpPr>
          <p:cNvPr id="18" name="Rectangle 4"/>
          <p:cNvSpPr/>
          <p:nvPr/>
        </p:nvSpPr>
        <p:spPr bwMode="auto">
          <a:xfrm>
            <a:off x="2491341" y="2798784"/>
            <a:ext cx="2683761" cy="1618150"/>
          </a:xfrm>
          <a:prstGeom prst="rect">
            <a:avLst/>
          </a:prstGeom>
          <a:solidFill>
            <a:srgbClr val="5DB6C3"/>
          </a:solidFill>
          <a:ln w="25400">
            <a:solidFill>
              <a:schemeClr val="bg1"/>
            </a:solidFill>
            <a:miter lim="800000"/>
          </a:ln>
        </p:spPr>
        <p:txBody>
          <a:bodyPr lIns="0" tIns="0" rIns="0" bIns="0"/>
          <a:lstStyle/>
          <a:p>
            <a:endParaRPr lang="en-US"/>
          </a:p>
        </p:txBody>
      </p:sp>
      <p:sp>
        <p:nvSpPr>
          <p:cNvPr id="19" name="Rectangle 6"/>
          <p:cNvSpPr/>
          <p:nvPr/>
        </p:nvSpPr>
        <p:spPr bwMode="auto">
          <a:xfrm>
            <a:off x="4438383" y="2062066"/>
            <a:ext cx="2683761" cy="1618150"/>
          </a:xfrm>
          <a:prstGeom prst="rect">
            <a:avLst/>
          </a:prstGeom>
          <a:solidFill>
            <a:srgbClr val="83CFD9"/>
          </a:solidFill>
          <a:ln w="25400">
            <a:noFill/>
            <a:miter lim="800000"/>
          </a:ln>
        </p:spPr>
        <p:txBody>
          <a:bodyPr lIns="0" tIns="0" rIns="0" bIns="0"/>
          <a:lstStyle/>
          <a:p>
            <a:endParaRPr lang="en-US"/>
          </a:p>
        </p:txBody>
      </p:sp>
      <p:sp>
        <p:nvSpPr>
          <p:cNvPr id="20" name="AutoShape 8"/>
          <p:cNvSpPr/>
          <p:nvPr/>
        </p:nvSpPr>
        <p:spPr bwMode="auto">
          <a:xfrm>
            <a:off x="6385425" y="963566"/>
            <a:ext cx="3315234" cy="2308824"/>
          </a:xfrm>
          <a:prstGeom prst="rightArrow">
            <a:avLst>
              <a:gd name="adj1" fmla="val 69463"/>
              <a:gd name="adj2" fmla="val 28319"/>
            </a:avLst>
          </a:prstGeom>
          <a:solidFill>
            <a:srgbClr val="5DB6C3"/>
          </a:solidFill>
          <a:ln w="25400">
            <a:noFill/>
            <a:miter lim="800000"/>
          </a:ln>
        </p:spPr>
        <p:txBody>
          <a:bodyPr lIns="0" tIns="0" rIns="0" bIns="0"/>
          <a:lstStyle/>
          <a:p>
            <a:endParaRPr lang="en-US"/>
          </a:p>
        </p:txBody>
      </p:sp>
      <p:sp>
        <p:nvSpPr>
          <p:cNvPr id="21" name="Rectangle 13"/>
          <p:cNvSpPr/>
          <p:nvPr/>
        </p:nvSpPr>
        <p:spPr bwMode="auto">
          <a:xfrm>
            <a:off x="2558764" y="3430258"/>
            <a:ext cx="2137799" cy="348626"/>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标题一</a:t>
            </a:r>
            <a:endParaRPr lang="en-US"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sp>
        <p:nvSpPr>
          <p:cNvPr id="22" name="Rectangle 14"/>
          <p:cNvSpPr/>
          <p:nvPr/>
        </p:nvSpPr>
        <p:spPr bwMode="auto">
          <a:xfrm>
            <a:off x="4603076" y="2693539"/>
            <a:ext cx="2137799" cy="348626"/>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标题二</a:t>
            </a:r>
            <a:endParaRPr lang="en-US" altLang="zh-CN"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sp>
        <p:nvSpPr>
          <p:cNvPr id="23" name="Rectangle 15"/>
          <p:cNvSpPr/>
          <p:nvPr/>
        </p:nvSpPr>
        <p:spPr bwMode="auto">
          <a:xfrm>
            <a:off x="6863964" y="1943665"/>
            <a:ext cx="2137799" cy="348626"/>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标题三</a:t>
            </a:r>
            <a:endParaRPr lang="en-US" altLang="zh-CN"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sp>
        <p:nvSpPr>
          <p:cNvPr id="24" name="文本框 8"/>
          <p:cNvSpPr txBox="1"/>
          <p:nvPr/>
        </p:nvSpPr>
        <p:spPr>
          <a:xfrm>
            <a:off x="701110" y="5506195"/>
            <a:ext cx="5421886" cy="867930"/>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spcBef>
                <a:spcPct val="20000"/>
              </a:spcBef>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点击输入简要文字内容，文字内容需概括精炼，不用多余的文字修饰，言简意赅的说明该项内容点击输入简要文字内容，文字内容需概括精炼</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5" name="矩形 24"/>
          <p:cNvSpPr/>
          <p:nvPr/>
        </p:nvSpPr>
        <p:spPr>
          <a:xfrm>
            <a:off x="701110" y="5147961"/>
            <a:ext cx="2147127" cy="396583"/>
          </a:xfrm>
          <a:prstGeom prst="rect">
            <a:avLst/>
          </a:prstGeom>
        </p:spPr>
        <p:txBody>
          <a:bodyPr wrap="square">
            <a:spAutoFit/>
          </a:bodyPr>
          <a:lstStyle/>
          <a:p>
            <a:pPr>
              <a:lnSpc>
                <a:spcPct val="120000"/>
              </a:lnSpc>
              <a:spcBef>
                <a:spcPct val="20000"/>
              </a:spcBef>
            </a:pPr>
            <a:r>
              <a:rPr lang="zh-CN" altLang="en-US" b="1" dirty="0">
                <a:solidFill>
                  <a:schemeClr val="bg1"/>
                </a:solidFill>
                <a:latin typeface="微软雅黑" panose="020B0503020204020204" pitchFamily="34" charset="-122"/>
                <a:ea typeface="微软雅黑" panose="020B0503020204020204" pitchFamily="34" charset="-122"/>
              </a:rPr>
              <a:t>点击此处添加标题</a:t>
            </a:r>
          </a:p>
        </p:txBody>
      </p:sp>
      <p:sp>
        <p:nvSpPr>
          <p:cNvPr id="26" name="Line 10"/>
          <p:cNvSpPr>
            <a:spLocks noChangeShapeType="1"/>
          </p:cNvSpPr>
          <p:nvPr/>
        </p:nvSpPr>
        <p:spPr bwMode="auto">
          <a:xfrm>
            <a:off x="6387086" y="4946087"/>
            <a:ext cx="5092700" cy="0"/>
          </a:xfrm>
          <a:prstGeom prst="line">
            <a:avLst/>
          </a:prstGeom>
          <a:noFill/>
          <a:ln w="25400">
            <a:solidFill>
              <a:schemeClr val="bg1"/>
            </a:solidFill>
            <a:miter lim="800000"/>
          </a:ln>
        </p:spPr>
        <p:txBody>
          <a:bodyPr lIns="0" tIns="0" rIns="0" bIns="0"/>
          <a:lstStyle/>
          <a:p>
            <a:endParaRPr lang="en-US"/>
          </a:p>
        </p:txBody>
      </p:sp>
      <p:sp>
        <p:nvSpPr>
          <p:cNvPr id="27" name="文本框 8"/>
          <p:cNvSpPr txBox="1"/>
          <p:nvPr/>
        </p:nvSpPr>
        <p:spPr>
          <a:xfrm>
            <a:off x="6262696" y="5506195"/>
            <a:ext cx="5421886" cy="867930"/>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spcBef>
                <a:spcPct val="20000"/>
              </a:spcBef>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点击输入简要文字内容，文字内容需概括精炼，不用多余的文字修饰，言简意赅的说明该项内容点击输入简要文字内容，文字内容需概括精炼</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8" name="矩形 27"/>
          <p:cNvSpPr/>
          <p:nvPr/>
        </p:nvSpPr>
        <p:spPr>
          <a:xfrm>
            <a:off x="6262696" y="5147961"/>
            <a:ext cx="2147127" cy="396583"/>
          </a:xfrm>
          <a:prstGeom prst="rect">
            <a:avLst/>
          </a:prstGeom>
        </p:spPr>
        <p:txBody>
          <a:bodyPr wrap="square">
            <a:spAutoFit/>
          </a:bodyPr>
          <a:lstStyle/>
          <a:p>
            <a:pPr>
              <a:lnSpc>
                <a:spcPct val="120000"/>
              </a:lnSpc>
              <a:spcBef>
                <a:spcPct val="20000"/>
              </a:spcBef>
            </a:pPr>
            <a:r>
              <a:rPr lang="zh-CN" altLang="en-US" b="1" dirty="0">
                <a:solidFill>
                  <a:schemeClr val="bg1"/>
                </a:solidFill>
                <a:latin typeface="微软雅黑" panose="020B0503020204020204" pitchFamily="34" charset="-122"/>
                <a:ea typeface="微软雅黑" panose="020B0503020204020204" pitchFamily="34" charset="-122"/>
              </a:rPr>
              <a:t>点击此处添加标题</a:t>
            </a: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randombar(horizontal)">
                                      <p:cBhvr>
                                        <p:cTn id="21" dur="500"/>
                                        <p:tgtEl>
                                          <p:spTgt spid="19"/>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randombar(horizontal)">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p:cTn id="29" dur="500" fill="hold"/>
                                        <p:tgtEl>
                                          <p:spTgt spid="23"/>
                                        </p:tgtEl>
                                        <p:attrNameLst>
                                          <p:attrName>ppt_w</p:attrName>
                                        </p:attrNameLst>
                                      </p:cBhvr>
                                      <p:tavLst>
                                        <p:tav tm="0">
                                          <p:val>
                                            <p:fltVal val="0"/>
                                          </p:val>
                                        </p:tav>
                                        <p:tav tm="100000">
                                          <p:val>
                                            <p:strVal val="#ppt_w"/>
                                          </p:val>
                                        </p:tav>
                                      </p:tavLst>
                                    </p:anim>
                                    <p:anim calcmode="lin" valueType="num">
                                      <p:cBhvr>
                                        <p:cTn id="30" dur="500" fill="hold"/>
                                        <p:tgtEl>
                                          <p:spTgt spid="23"/>
                                        </p:tgtEl>
                                        <p:attrNameLst>
                                          <p:attrName>ppt_h</p:attrName>
                                        </p:attrNameLst>
                                      </p:cBhvr>
                                      <p:tavLst>
                                        <p:tav tm="0">
                                          <p:val>
                                            <p:strVal val="#ppt_h"/>
                                          </p:val>
                                        </p:tav>
                                        <p:tav tm="100000">
                                          <p:val>
                                            <p:strVal val="#ppt_h"/>
                                          </p:val>
                                        </p:tav>
                                      </p:tavLst>
                                    </p:anim>
                                  </p:childTnLst>
                                </p:cTn>
                              </p:par>
                              <p:par>
                                <p:cTn id="31" presetID="17" presetClass="entr" presetSubtype="1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anim calcmode="lin" valueType="num">
                                      <p:cBhvr>
                                        <p:cTn id="33" dur="500" fill="hold"/>
                                        <p:tgtEl>
                                          <p:spTgt spid="21"/>
                                        </p:tgtEl>
                                        <p:attrNameLst>
                                          <p:attrName>ppt_w</p:attrName>
                                        </p:attrNameLst>
                                      </p:cBhvr>
                                      <p:tavLst>
                                        <p:tav tm="0">
                                          <p:val>
                                            <p:fltVal val="0"/>
                                          </p:val>
                                        </p:tav>
                                        <p:tav tm="100000">
                                          <p:val>
                                            <p:strVal val="#ppt_w"/>
                                          </p:val>
                                        </p:tav>
                                      </p:tavLst>
                                    </p:anim>
                                    <p:anim calcmode="lin" valueType="num">
                                      <p:cBhvr>
                                        <p:cTn id="34" dur="500" fill="hold"/>
                                        <p:tgtEl>
                                          <p:spTgt spid="21"/>
                                        </p:tgtEl>
                                        <p:attrNameLst>
                                          <p:attrName>ppt_h</p:attrName>
                                        </p:attrNameLst>
                                      </p:cBhvr>
                                      <p:tavLst>
                                        <p:tav tm="0">
                                          <p:val>
                                            <p:strVal val="#ppt_h"/>
                                          </p:val>
                                        </p:tav>
                                        <p:tav tm="100000">
                                          <p:val>
                                            <p:strVal val="#ppt_h"/>
                                          </p:val>
                                        </p:tav>
                                      </p:tavLst>
                                    </p:anim>
                                  </p:childTnLst>
                                </p:cTn>
                              </p:par>
                              <p:par>
                                <p:cTn id="35" presetID="17" presetClass="entr" presetSubtype="1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p:cTn id="37" dur="500" fill="hold"/>
                                        <p:tgtEl>
                                          <p:spTgt spid="22"/>
                                        </p:tgtEl>
                                        <p:attrNameLst>
                                          <p:attrName>ppt_w</p:attrName>
                                        </p:attrNameLst>
                                      </p:cBhvr>
                                      <p:tavLst>
                                        <p:tav tm="0">
                                          <p:val>
                                            <p:fltVal val="0"/>
                                          </p:val>
                                        </p:tav>
                                        <p:tav tm="100000">
                                          <p:val>
                                            <p:strVal val="#ppt_w"/>
                                          </p:val>
                                        </p:tav>
                                      </p:tavLst>
                                    </p:anim>
                                    <p:anim calcmode="lin" valueType="num">
                                      <p:cBhvr>
                                        <p:cTn id="38" dur="5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0"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edge">
                                      <p:cBhvr>
                                        <p:cTn id="43" dur="2000"/>
                                        <p:tgtEl>
                                          <p:spTgt spid="17"/>
                                        </p:tgtEl>
                                      </p:cBhvr>
                                    </p:animEffect>
                                  </p:childTnLst>
                                </p:cTn>
                              </p:par>
                              <p:par>
                                <p:cTn id="44" presetID="20" presetClass="entr" presetSubtype="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wedge">
                                      <p:cBhvr>
                                        <p:cTn id="46" dur="20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fade">
                                      <p:cBhvr>
                                        <p:cTn id="51" dur="1000"/>
                                        <p:tgtEl>
                                          <p:spTgt spid="25"/>
                                        </p:tgtEl>
                                      </p:cBhvr>
                                    </p:animEffect>
                                    <p:anim calcmode="lin" valueType="num">
                                      <p:cBhvr>
                                        <p:cTn id="52" dur="1000" fill="hold"/>
                                        <p:tgtEl>
                                          <p:spTgt spid="25"/>
                                        </p:tgtEl>
                                        <p:attrNameLst>
                                          <p:attrName>ppt_x</p:attrName>
                                        </p:attrNameLst>
                                      </p:cBhvr>
                                      <p:tavLst>
                                        <p:tav tm="0">
                                          <p:val>
                                            <p:strVal val="#ppt_x"/>
                                          </p:val>
                                        </p:tav>
                                        <p:tav tm="100000">
                                          <p:val>
                                            <p:strVal val="#ppt_x"/>
                                          </p:val>
                                        </p:tav>
                                      </p:tavLst>
                                    </p:anim>
                                    <p:anim calcmode="lin" valueType="num">
                                      <p:cBhvr>
                                        <p:cTn id="53" dur="1000" fill="hold"/>
                                        <p:tgtEl>
                                          <p:spTgt spid="2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fade">
                                      <p:cBhvr>
                                        <p:cTn id="56" dur="1000"/>
                                        <p:tgtEl>
                                          <p:spTgt spid="27"/>
                                        </p:tgtEl>
                                      </p:cBhvr>
                                    </p:animEffect>
                                    <p:anim calcmode="lin" valueType="num">
                                      <p:cBhvr>
                                        <p:cTn id="57" dur="1000" fill="hold"/>
                                        <p:tgtEl>
                                          <p:spTgt spid="27"/>
                                        </p:tgtEl>
                                        <p:attrNameLst>
                                          <p:attrName>ppt_x</p:attrName>
                                        </p:attrNameLst>
                                      </p:cBhvr>
                                      <p:tavLst>
                                        <p:tav tm="0">
                                          <p:val>
                                            <p:strVal val="#ppt_x"/>
                                          </p:val>
                                        </p:tav>
                                        <p:tav tm="100000">
                                          <p:val>
                                            <p:strVal val="#ppt_x"/>
                                          </p:val>
                                        </p:tav>
                                      </p:tavLst>
                                    </p:anim>
                                    <p:anim calcmode="lin" valueType="num">
                                      <p:cBhvr>
                                        <p:cTn id="58" dur="1000" fill="hold"/>
                                        <p:tgtEl>
                                          <p:spTgt spid="27"/>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fade">
                                      <p:cBhvr>
                                        <p:cTn id="61" dur="1000"/>
                                        <p:tgtEl>
                                          <p:spTgt spid="28"/>
                                        </p:tgtEl>
                                      </p:cBhvr>
                                    </p:animEffect>
                                    <p:anim calcmode="lin" valueType="num">
                                      <p:cBhvr>
                                        <p:cTn id="62" dur="1000" fill="hold"/>
                                        <p:tgtEl>
                                          <p:spTgt spid="28"/>
                                        </p:tgtEl>
                                        <p:attrNameLst>
                                          <p:attrName>ppt_x</p:attrName>
                                        </p:attrNameLst>
                                      </p:cBhvr>
                                      <p:tavLst>
                                        <p:tav tm="0">
                                          <p:val>
                                            <p:strVal val="#ppt_x"/>
                                          </p:val>
                                        </p:tav>
                                        <p:tav tm="100000">
                                          <p:val>
                                            <p:strVal val="#ppt_x"/>
                                          </p:val>
                                        </p:tav>
                                      </p:tavLst>
                                    </p:anim>
                                    <p:anim calcmode="lin" valueType="num">
                                      <p:cBhvr>
                                        <p:cTn id="63" dur="1000" fill="hold"/>
                                        <p:tgtEl>
                                          <p:spTgt spid="28"/>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1000"/>
                                        <p:tgtEl>
                                          <p:spTgt spid="24"/>
                                        </p:tgtEl>
                                      </p:cBhvr>
                                    </p:animEffect>
                                    <p:anim calcmode="lin" valueType="num">
                                      <p:cBhvr>
                                        <p:cTn id="67" dur="1000" fill="hold"/>
                                        <p:tgtEl>
                                          <p:spTgt spid="24"/>
                                        </p:tgtEl>
                                        <p:attrNameLst>
                                          <p:attrName>ppt_x</p:attrName>
                                        </p:attrNameLst>
                                      </p:cBhvr>
                                      <p:tavLst>
                                        <p:tav tm="0">
                                          <p:val>
                                            <p:strVal val="#ppt_x"/>
                                          </p:val>
                                        </p:tav>
                                        <p:tav tm="100000">
                                          <p:val>
                                            <p:strVal val="#ppt_x"/>
                                          </p:val>
                                        </p:tav>
                                      </p:tavLst>
                                    </p:anim>
                                    <p:anim calcmode="lin" valueType="num">
                                      <p:cBhvr>
                                        <p:cTn id="68"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7" grpId="0" animBg="1"/>
      <p:bldP spid="18" grpId="0" animBg="1"/>
      <p:bldP spid="19" grpId="0" animBg="1"/>
      <p:bldP spid="20" grpId="0" animBg="1"/>
      <p:bldP spid="21" grpId="0"/>
      <p:bldP spid="22" grpId="0"/>
      <p:bldP spid="23" grpId="0"/>
      <p:bldP spid="24" grpId="0"/>
      <p:bldP spid="25" grpId="0"/>
      <p:bldP spid="26" grpId="0" animBg="1"/>
      <p:bldP spid="27" grpId="0"/>
      <p:bldP spid="28"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4</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 name="任意多边形 4"/>
          <p:cNvSpPr/>
          <p:nvPr/>
        </p:nvSpPr>
        <p:spPr>
          <a:xfrm>
            <a:off x="3677379" y="3057033"/>
            <a:ext cx="1159453" cy="1159453"/>
          </a:xfrm>
          <a:custGeom>
            <a:avLst/>
            <a:gdLst>
              <a:gd name="connsiteX0" fmla="*/ 0 w 1439167"/>
              <a:gd name="connsiteY0" fmla="*/ 719584 h 1439167"/>
              <a:gd name="connsiteX1" fmla="*/ 719584 w 1439167"/>
              <a:gd name="connsiteY1" fmla="*/ 0 h 1439167"/>
              <a:gd name="connsiteX2" fmla="*/ 1439168 w 1439167"/>
              <a:gd name="connsiteY2" fmla="*/ 719584 h 1439167"/>
              <a:gd name="connsiteX3" fmla="*/ 719584 w 1439167"/>
              <a:gd name="connsiteY3" fmla="*/ 1439168 h 1439167"/>
              <a:gd name="connsiteX4" fmla="*/ 0 w 1439167"/>
              <a:gd name="connsiteY4" fmla="*/ 719584 h 14391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167" h="1439167">
                <a:moveTo>
                  <a:pt x="0" y="719584"/>
                </a:moveTo>
                <a:cubicBezTo>
                  <a:pt x="0" y="322169"/>
                  <a:pt x="322169" y="0"/>
                  <a:pt x="719584" y="0"/>
                </a:cubicBezTo>
                <a:cubicBezTo>
                  <a:pt x="1116999" y="0"/>
                  <a:pt x="1439168" y="322169"/>
                  <a:pt x="1439168" y="719584"/>
                </a:cubicBezTo>
                <a:cubicBezTo>
                  <a:pt x="1439168" y="1116999"/>
                  <a:pt x="1116999" y="1439168"/>
                  <a:pt x="719584" y="1439168"/>
                </a:cubicBezTo>
                <a:cubicBezTo>
                  <a:pt x="322169" y="1439168"/>
                  <a:pt x="0" y="1116999"/>
                  <a:pt x="0" y="719584"/>
                </a:cubicBezTo>
                <a:close/>
              </a:path>
            </a:pathLst>
          </a:custGeom>
          <a:solidFill>
            <a:srgbClr val="3CBBCE"/>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latin typeface="Arial" panose="020B0604020202020204" pitchFamily="34" charset="0"/>
                <a:ea typeface="微软雅黑" panose="020B0503020204020204" pitchFamily="34" charset="-122"/>
              </a:rPr>
              <a:t>添加</a:t>
            </a:r>
            <a:endParaRPr lang="en-US" altLang="zh-CN" sz="1800" b="1" dirty="0">
              <a:latin typeface="Arial" panose="020B0604020202020204" pitchFamily="34" charset="0"/>
              <a:ea typeface="微软雅黑" panose="020B0503020204020204" pitchFamily="34" charset="-122"/>
            </a:endParaRPr>
          </a:p>
          <a:p>
            <a:pPr algn="ctr"/>
            <a:r>
              <a:rPr lang="zh-CN" altLang="en-US" sz="1800" b="1" dirty="0">
                <a:latin typeface="Arial" panose="020B0604020202020204" pitchFamily="34" charset="0"/>
                <a:ea typeface="微软雅黑" panose="020B0503020204020204" pitchFamily="34" charset="-122"/>
              </a:rPr>
              <a:t>标题</a:t>
            </a:r>
          </a:p>
        </p:txBody>
      </p:sp>
      <p:grpSp>
        <p:nvGrpSpPr>
          <p:cNvPr id="9" name="组合 8"/>
          <p:cNvGrpSpPr/>
          <p:nvPr/>
        </p:nvGrpSpPr>
        <p:grpSpPr>
          <a:xfrm>
            <a:off x="2621526" y="2001180"/>
            <a:ext cx="3271157" cy="3271157"/>
            <a:chOff x="3526104" y="876860"/>
            <a:chExt cx="5124410" cy="5124410"/>
          </a:xfrm>
        </p:grpSpPr>
        <p:sp>
          <p:nvSpPr>
            <p:cNvPr id="10" name="空心弧 9"/>
            <p:cNvSpPr/>
            <p:nvPr/>
          </p:nvSpPr>
          <p:spPr>
            <a:xfrm>
              <a:off x="4116050" y="1466806"/>
              <a:ext cx="3944518" cy="3944518"/>
            </a:xfrm>
            <a:prstGeom prst="blockArc">
              <a:avLst>
                <a:gd name="adj1" fmla="val 10800000"/>
                <a:gd name="adj2" fmla="val 16200000"/>
                <a:gd name="adj3" fmla="val 4642"/>
              </a:avLst>
            </a:prstGeom>
            <a:solidFill>
              <a:schemeClr val="bg1"/>
            </a:solidFill>
            <a:ln>
              <a:solidFill>
                <a:schemeClr val="bg1"/>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zh-CN" altLang="en-US"/>
            </a:p>
          </p:txBody>
        </p:sp>
        <p:sp>
          <p:nvSpPr>
            <p:cNvPr id="11" name="空心弧 10"/>
            <p:cNvSpPr/>
            <p:nvPr/>
          </p:nvSpPr>
          <p:spPr>
            <a:xfrm>
              <a:off x="4116050" y="1466806"/>
              <a:ext cx="3944518" cy="3944518"/>
            </a:xfrm>
            <a:prstGeom prst="blockArc">
              <a:avLst>
                <a:gd name="adj1" fmla="val 5400000"/>
                <a:gd name="adj2" fmla="val 10800000"/>
                <a:gd name="adj3" fmla="val 4642"/>
              </a:avLst>
            </a:prstGeom>
            <a:solidFill>
              <a:schemeClr val="bg1"/>
            </a:solidFill>
            <a:ln>
              <a:solidFill>
                <a:schemeClr val="bg1"/>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zh-CN" altLang="en-US"/>
            </a:p>
          </p:txBody>
        </p:sp>
        <p:sp>
          <p:nvSpPr>
            <p:cNvPr id="12" name="空心弧 11"/>
            <p:cNvSpPr/>
            <p:nvPr/>
          </p:nvSpPr>
          <p:spPr>
            <a:xfrm>
              <a:off x="4116050" y="1466806"/>
              <a:ext cx="3944518" cy="3944518"/>
            </a:xfrm>
            <a:prstGeom prst="blockArc">
              <a:avLst>
                <a:gd name="adj1" fmla="val 0"/>
                <a:gd name="adj2" fmla="val 5400000"/>
                <a:gd name="adj3" fmla="val 4642"/>
              </a:avLst>
            </a:prstGeom>
            <a:solidFill>
              <a:schemeClr val="bg1"/>
            </a:solidFill>
            <a:ln>
              <a:solidFill>
                <a:schemeClr val="bg1"/>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zh-CN" altLang="en-US"/>
            </a:p>
          </p:txBody>
        </p:sp>
        <p:sp>
          <p:nvSpPr>
            <p:cNvPr id="13" name="空心弧 12"/>
            <p:cNvSpPr/>
            <p:nvPr/>
          </p:nvSpPr>
          <p:spPr>
            <a:xfrm>
              <a:off x="4116050" y="1466806"/>
              <a:ext cx="3944518" cy="3944518"/>
            </a:xfrm>
            <a:prstGeom prst="blockArc">
              <a:avLst>
                <a:gd name="adj1" fmla="val 16200000"/>
                <a:gd name="adj2" fmla="val 0"/>
                <a:gd name="adj3" fmla="val 4642"/>
              </a:avLst>
            </a:prstGeom>
            <a:solidFill>
              <a:schemeClr val="bg1"/>
            </a:solidFill>
            <a:ln>
              <a:solidFill>
                <a:schemeClr val="bg1"/>
              </a:solidFill>
            </a:ln>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zh-CN" altLang="en-US"/>
            </a:p>
          </p:txBody>
        </p:sp>
        <p:grpSp>
          <p:nvGrpSpPr>
            <p:cNvPr id="14" name="组合 13"/>
            <p:cNvGrpSpPr/>
            <p:nvPr/>
          </p:nvGrpSpPr>
          <p:grpSpPr>
            <a:xfrm>
              <a:off x="5452593" y="4729836"/>
              <a:ext cx="1271434" cy="1271434"/>
              <a:chOff x="5147792" y="4934845"/>
              <a:chExt cx="1007417" cy="1007417"/>
            </a:xfrm>
          </p:grpSpPr>
          <p:sp>
            <p:nvSpPr>
              <p:cNvPr id="39" name="任意多边形 38"/>
              <p:cNvSpPr/>
              <p:nvPr/>
            </p:nvSpPr>
            <p:spPr>
              <a:xfrm>
                <a:off x="5147792" y="4934845"/>
                <a:ext cx="1007417" cy="1007417"/>
              </a:xfrm>
              <a:custGeom>
                <a:avLst/>
                <a:gdLst>
                  <a:gd name="connsiteX0" fmla="*/ 0 w 1007417"/>
                  <a:gd name="connsiteY0" fmla="*/ 503709 h 1007417"/>
                  <a:gd name="connsiteX1" fmla="*/ 503709 w 1007417"/>
                  <a:gd name="connsiteY1" fmla="*/ 0 h 1007417"/>
                  <a:gd name="connsiteX2" fmla="*/ 1007418 w 1007417"/>
                  <a:gd name="connsiteY2" fmla="*/ 503709 h 1007417"/>
                  <a:gd name="connsiteX3" fmla="*/ 503709 w 1007417"/>
                  <a:gd name="connsiteY3" fmla="*/ 1007418 h 1007417"/>
                  <a:gd name="connsiteX4" fmla="*/ 0 w 1007417"/>
                  <a:gd name="connsiteY4" fmla="*/ 503709 h 1007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417" h="1007417">
                    <a:moveTo>
                      <a:pt x="0" y="503709"/>
                    </a:moveTo>
                    <a:cubicBezTo>
                      <a:pt x="0" y="225518"/>
                      <a:pt x="225518" y="0"/>
                      <a:pt x="503709" y="0"/>
                    </a:cubicBezTo>
                    <a:cubicBezTo>
                      <a:pt x="781900" y="0"/>
                      <a:pt x="1007418" y="225518"/>
                      <a:pt x="1007418" y="503709"/>
                    </a:cubicBezTo>
                    <a:cubicBezTo>
                      <a:pt x="1007418" y="781900"/>
                      <a:pt x="781900" y="1007418"/>
                      <a:pt x="503709" y="1007418"/>
                    </a:cubicBezTo>
                    <a:cubicBezTo>
                      <a:pt x="225518" y="1007418"/>
                      <a:pt x="0" y="781900"/>
                      <a:pt x="0" y="503709"/>
                    </a:cubicBezTo>
                    <a:close/>
                  </a:path>
                </a:pathLst>
              </a:custGeom>
              <a:solidFill>
                <a:srgbClr val="3CB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Arial" panose="020B0604020202020204" pitchFamily="34" charset="0"/>
                  <a:ea typeface="微软雅黑" panose="020B0503020204020204" pitchFamily="34" charset="-122"/>
                </a:endParaRPr>
              </a:p>
            </p:txBody>
          </p:sp>
          <p:grpSp>
            <p:nvGrpSpPr>
              <p:cNvPr id="40" name="Group 4"/>
              <p:cNvGrpSpPr>
                <a:grpSpLocks noChangeAspect="1"/>
              </p:cNvGrpSpPr>
              <p:nvPr/>
            </p:nvGrpSpPr>
            <p:grpSpPr bwMode="auto">
              <a:xfrm>
                <a:off x="5418313" y="5176357"/>
                <a:ext cx="466374" cy="524392"/>
                <a:chOff x="3313" y="3205"/>
                <a:chExt cx="418" cy="470"/>
              </a:xfrm>
              <a:solidFill>
                <a:schemeClr val="bg1"/>
              </a:solidFill>
            </p:grpSpPr>
            <p:sp>
              <p:nvSpPr>
                <p:cNvPr id="41" name="Freeform 5"/>
                <p:cNvSpPr/>
                <p:nvPr/>
              </p:nvSpPr>
              <p:spPr bwMode="auto">
                <a:xfrm>
                  <a:off x="3392" y="3507"/>
                  <a:ext cx="206" cy="12"/>
                </a:xfrm>
                <a:custGeom>
                  <a:avLst/>
                  <a:gdLst>
                    <a:gd name="T0" fmla="*/ 84 w 86"/>
                    <a:gd name="T1" fmla="*/ 0 h 5"/>
                    <a:gd name="T2" fmla="*/ 3 w 86"/>
                    <a:gd name="T3" fmla="*/ 0 h 5"/>
                    <a:gd name="T4" fmla="*/ 0 w 86"/>
                    <a:gd name="T5" fmla="*/ 3 h 5"/>
                    <a:gd name="T6" fmla="*/ 3 w 86"/>
                    <a:gd name="T7" fmla="*/ 5 h 5"/>
                    <a:gd name="T8" fmla="*/ 84 w 86"/>
                    <a:gd name="T9" fmla="*/ 5 h 5"/>
                    <a:gd name="T10" fmla="*/ 86 w 86"/>
                    <a:gd name="T11" fmla="*/ 3 h 5"/>
                    <a:gd name="T12" fmla="*/ 84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4" y="0"/>
                      </a:moveTo>
                      <a:cubicBezTo>
                        <a:pt x="3" y="0"/>
                        <a:pt x="3" y="0"/>
                        <a:pt x="3" y="0"/>
                      </a:cubicBezTo>
                      <a:cubicBezTo>
                        <a:pt x="1" y="0"/>
                        <a:pt x="0" y="1"/>
                        <a:pt x="0" y="3"/>
                      </a:cubicBezTo>
                      <a:cubicBezTo>
                        <a:pt x="0" y="4"/>
                        <a:pt x="1" y="5"/>
                        <a:pt x="3" y="5"/>
                      </a:cubicBezTo>
                      <a:cubicBezTo>
                        <a:pt x="84" y="5"/>
                        <a:pt x="84" y="5"/>
                        <a:pt x="84" y="5"/>
                      </a:cubicBezTo>
                      <a:cubicBezTo>
                        <a:pt x="85" y="5"/>
                        <a:pt x="86" y="4"/>
                        <a:pt x="86" y="3"/>
                      </a:cubicBezTo>
                      <a:cubicBezTo>
                        <a:pt x="86" y="1"/>
                        <a:pt x="85" y="0"/>
                        <a:pt x="8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2" name="Freeform 6"/>
                <p:cNvSpPr/>
                <p:nvPr/>
              </p:nvSpPr>
              <p:spPr bwMode="auto">
                <a:xfrm>
                  <a:off x="3392" y="3442"/>
                  <a:ext cx="206" cy="12"/>
                </a:xfrm>
                <a:custGeom>
                  <a:avLst/>
                  <a:gdLst>
                    <a:gd name="T0" fmla="*/ 84 w 86"/>
                    <a:gd name="T1" fmla="*/ 0 h 5"/>
                    <a:gd name="T2" fmla="*/ 3 w 86"/>
                    <a:gd name="T3" fmla="*/ 0 h 5"/>
                    <a:gd name="T4" fmla="*/ 0 w 86"/>
                    <a:gd name="T5" fmla="*/ 2 h 5"/>
                    <a:gd name="T6" fmla="*/ 3 w 86"/>
                    <a:gd name="T7" fmla="*/ 5 h 5"/>
                    <a:gd name="T8" fmla="*/ 84 w 86"/>
                    <a:gd name="T9" fmla="*/ 5 h 5"/>
                    <a:gd name="T10" fmla="*/ 86 w 86"/>
                    <a:gd name="T11" fmla="*/ 2 h 5"/>
                    <a:gd name="T12" fmla="*/ 84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4" y="0"/>
                      </a:moveTo>
                      <a:cubicBezTo>
                        <a:pt x="3" y="0"/>
                        <a:pt x="3" y="0"/>
                        <a:pt x="3" y="0"/>
                      </a:cubicBezTo>
                      <a:cubicBezTo>
                        <a:pt x="1" y="0"/>
                        <a:pt x="0" y="1"/>
                        <a:pt x="0" y="2"/>
                      </a:cubicBezTo>
                      <a:cubicBezTo>
                        <a:pt x="0" y="4"/>
                        <a:pt x="1" y="5"/>
                        <a:pt x="3" y="5"/>
                      </a:cubicBezTo>
                      <a:cubicBezTo>
                        <a:pt x="84" y="5"/>
                        <a:pt x="84" y="5"/>
                        <a:pt x="84" y="5"/>
                      </a:cubicBezTo>
                      <a:cubicBezTo>
                        <a:pt x="85" y="5"/>
                        <a:pt x="86" y="4"/>
                        <a:pt x="86" y="2"/>
                      </a:cubicBezTo>
                      <a:cubicBezTo>
                        <a:pt x="86" y="1"/>
                        <a:pt x="85" y="0"/>
                        <a:pt x="8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3" name="Freeform 7"/>
                <p:cNvSpPr/>
                <p:nvPr/>
              </p:nvSpPr>
              <p:spPr bwMode="auto">
                <a:xfrm>
                  <a:off x="3392" y="3375"/>
                  <a:ext cx="206" cy="14"/>
                </a:xfrm>
                <a:custGeom>
                  <a:avLst/>
                  <a:gdLst>
                    <a:gd name="T0" fmla="*/ 84 w 86"/>
                    <a:gd name="T1" fmla="*/ 0 h 6"/>
                    <a:gd name="T2" fmla="*/ 3 w 86"/>
                    <a:gd name="T3" fmla="*/ 0 h 6"/>
                    <a:gd name="T4" fmla="*/ 0 w 86"/>
                    <a:gd name="T5" fmla="*/ 3 h 6"/>
                    <a:gd name="T6" fmla="*/ 3 w 86"/>
                    <a:gd name="T7" fmla="*/ 6 h 6"/>
                    <a:gd name="T8" fmla="*/ 84 w 86"/>
                    <a:gd name="T9" fmla="*/ 6 h 6"/>
                    <a:gd name="T10" fmla="*/ 86 w 86"/>
                    <a:gd name="T11" fmla="*/ 3 h 6"/>
                    <a:gd name="T12" fmla="*/ 84 w 86"/>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6" h="6">
                      <a:moveTo>
                        <a:pt x="84" y="0"/>
                      </a:moveTo>
                      <a:cubicBezTo>
                        <a:pt x="3" y="0"/>
                        <a:pt x="3" y="0"/>
                        <a:pt x="3" y="0"/>
                      </a:cubicBezTo>
                      <a:cubicBezTo>
                        <a:pt x="1" y="0"/>
                        <a:pt x="0" y="2"/>
                        <a:pt x="0" y="3"/>
                      </a:cubicBezTo>
                      <a:cubicBezTo>
                        <a:pt x="0" y="5"/>
                        <a:pt x="1" y="6"/>
                        <a:pt x="3" y="6"/>
                      </a:cubicBezTo>
                      <a:cubicBezTo>
                        <a:pt x="84" y="6"/>
                        <a:pt x="84" y="6"/>
                        <a:pt x="84" y="6"/>
                      </a:cubicBezTo>
                      <a:cubicBezTo>
                        <a:pt x="85" y="6"/>
                        <a:pt x="86" y="5"/>
                        <a:pt x="86" y="3"/>
                      </a:cubicBezTo>
                      <a:cubicBezTo>
                        <a:pt x="86" y="2"/>
                        <a:pt x="85" y="0"/>
                        <a:pt x="8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4" name="Freeform 8"/>
                <p:cNvSpPr>
                  <a:spLocks noEditPoints="1"/>
                </p:cNvSpPr>
                <p:nvPr/>
              </p:nvSpPr>
              <p:spPr bwMode="auto">
                <a:xfrm>
                  <a:off x="3313" y="3205"/>
                  <a:ext cx="418" cy="470"/>
                </a:xfrm>
                <a:custGeom>
                  <a:avLst/>
                  <a:gdLst>
                    <a:gd name="T0" fmla="*/ 174 w 174"/>
                    <a:gd name="T1" fmla="*/ 25 h 196"/>
                    <a:gd name="T2" fmla="*/ 149 w 174"/>
                    <a:gd name="T3" fmla="*/ 0 h 196"/>
                    <a:gd name="T4" fmla="*/ 25 w 174"/>
                    <a:gd name="T5" fmla="*/ 0 h 196"/>
                    <a:gd name="T6" fmla="*/ 25 w 174"/>
                    <a:gd name="T7" fmla="*/ 0 h 196"/>
                    <a:gd name="T8" fmla="*/ 25 w 174"/>
                    <a:gd name="T9" fmla="*/ 0 h 196"/>
                    <a:gd name="T10" fmla="*/ 0 w 174"/>
                    <a:gd name="T11" fmla="*/ 25 h 196"/>
                    <a:gd name="T12" fmla="*/ 0 w 174"/>
                    <a:gd name="T13" fmla="*/ 169 h 196"/>
                    <a:gd name="T14" fmla="*/ 2 w 174"/>
                    <a:gd name="T15" fmla="*/ 174 h 196"/>
                    <a:gd name="T16" fmla="*/ 22 w 174"/>
                    <a:gd name="T17" fmla="*/ 193 h 196"/>
                    <a:gd name="T18" fmla="*/ 31 w 174"/>
                    <a:gd name="T19" fmla="*/ 193 h 196"/>
                    <a:gd name="T20" fmla="*/ 52 w 174"/>
                    <a:gd name="T21" fmla="*/ 173 h 196"/>
                    <a:gd name="T22" fmla="*/ 73 w 174"/>
                    <a:gd name="T23" fmla="*/ 194 h 196"/>
                    <a:gd name="T24" fmla="*/ 82 w 174"/>
                    <a:gd name="T25" fmla="*/ 194 h 196"/>
                    <a:gd name="T26" fmla="*/ 104 w 174"/>
                    <a:gd name="T27" fmla="*/ 173 h 196"/>
                    <a:gd name="T28" fmla="*/ 125 w 174"/>
                    <a:gd name="T29" fmla="*/ 194 h 196"/>
                    <a:gd name="T30" fmla="*/ 130 w 174"/>
                    <a:gd name="T31" fmla="*/ 196 h 196"/>
                    <a:gd name="T32" fmla="*/ 134 w 174"/>
                    <a:gd name="T33" fmla="*/ 194 h 196"/>
                    <a:gd name="T34" fmla="*/ 153 w 174"/>
                    <a:gd name="T35" fmla="*/ 175 h 196"/>
                    <a:gd name="T36" fmla="*/ 155 w 174"/>
                    <a:gd name="T37" fmla="*/ 170 h 196"/>
                    <a:gd name="T38" fmla="*/ 155 w 174"/>
                    <a:gd name="T39" fmla="*/ 49 h 196"/>
                    <a:gd name="T40" fmla="*/ 174 w 174"/>
                    <a:gd name="T41" fmla="*/ 25 h 196"/>
                    <a:gd name="T42" fmla="*/ 130 w 174"/>
                    <a:gd name="T43" fmla="*/ 180 h 196"/>
                    <a:gd name="T44" fmla="*/ 108 w 174"/>
                    <a:gd name="T45" fmla="*/ 159 h 196"/>
                    <a:gd name="T46" fmla="*/ 99 w 174"/>
                    <a:gd name="T47" fmla="*/ 159 h 196"/>
                    <a:gd name="T48" fmla="*/ 78 w 174"/>
                    <a:gd name="T49" fmla="*/ 180 h 196"/>
                    <a:gd name="T50" fmla="*/ 57 w 174"/>
                    <a:gd name="T51" fmla="*/ 159 h 196"/>
                    <a:gd name="T52" fmla="*/ 47 w 174"/>
                    <a:gd name="T53" fmla="*/ 159 h 196"/>
                    <a:gd name="T54" fmla="*/ 27 w 174"/>
                    <a:gd name="T55" fmla="*/ 179 h 196"/>
                    <a:gd name="T56" fmla="*/ 13 w 174"/>
                    <a:gd name="T57" fmla="*/ 166 h 196"/>
                    <a:gd name="T58" fmla="*/ 13 w 174"/>
                    <a:gd name="T59" fmla="*/ 25 h 196"/>
                    <a:gd name="T60" fmla="*/ 25 w 174"/>
                    <a:gd name="T61" fmla="*/ 14 h 196"/>
                    <a:gd name="T62" fmla="*/ 25 w 174"/>
                    <a:gd name="T63" fmla="*/ 14 h 196"/>
                    <a:gd name="T64" fmla="*/ 25 w 174"/>
                    <a:gd name="T65" fmla="*/ 14 h 196"/>
                    <a:gd name="T66" fmla="*/ 25 w 174"/>
                    <a:gd name="T67" fmla="*/ 14 h 196"/>
                    <a:gd name="T68" fmla="*/ 37 w 174"/>
                    <a:gd name="T69" fmla="*/ 25 h 196"/>
                    <a:gd name="T70" fmla="*/ 25 w 174"/>
                    <a:gd name="T71" fmla="*/ 36 h 196"/>
                    <a:gd name="T72" fmla="*/ 18 w 174"/>
                    <a:gd name="T73" fmla="*/ 43 h 196"/>
                    <a:gd name="T74" fmla="*/ 25 w 174"/>
                    <a:gd name="T75" fmla="*/ 50 h 196"/>
                    <a:gd name="T76" fmla="*/ 142 w 174"/>
                    <a:gd name="T77" fmla="*/ 50 h 196"/>
                    <a:gd name="T78" fmla="*/ 142 w 174"/>
                    <a:gd name="T79" fmla="*/ 168 h 196"/>
                    <a:gd name="T80" fmla="*/ 130 w 174"/>
                    <a:gd name="T81" fmla="*/ 180 h 196"/>
                    <a:gd name="T82" fmla="*/ 149 w 174"/>
                    <a:gd name="T83" fmla="*/ 36 h 196"/>
                    <a:gd name="T84" fmla="*/ 47 w 174"/>
                    <a:gd name="T85" fmla="*/ 36 h 196"/>
                    <a:gd name="T86" fmla="*/ 50 w 174"/>
                    <a:gd name="T87" fmla="*/ 25 h 196"/>
                    <a:gd name="T88" fmla="*/ 47 w 174"/>
                    <a:gd name="T89" fmla="*/ 14 h 196"/>
                    <a:gd name="T90" fmla="*/ 149 w 174"/>
                    <a:gd name="T91" fmla="*/ 14 h 196"/>
                    <a:gd name="T92" fmla="*/ 161 w 174"/>
                    <a:gd name="T93" fmla="*/ 25 h 196"/>
                    <a:gd name="T94" fmla="*/ 149 w 174"/>
                    <a:gd name="T95" fmla="*/ 36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4" h="196">
                      <a:moveTo>
                        <a:pt x="174" y="25"/>
                      </a:moveTo>
                      <a:cubicBezTo>
                        <a:pt x="174" y="11"/>
                        <a:pt x="163" y="0"/>
                        <a:pt x="149" y="0"/>
                      </a:cubicBezTo>
                      <a:cubicBezTo>
                        <a:pt x="25" y="0"/>
                        <a:pt x="25" y="0"/>
                        <a:pt x="25" y="0"/>
                      </a:cubicBezTo>
                      <a:cubicBezTo>
                        <a:pt x="25" y="0"/>
                        <a:pt x="25" y="0"/>
                        <a:pt x="25" y="0"/>
                      </a:cubicBezTo>
                      <a:cubicBezTo>
                        <a:pt x="25" y="0"/>
                        <a:pt x="25" y="0"/>
                        <a:pt x="25" y="0"/>
                      </a:cubicBezTo>
                      <a:cubicBezTo>
                        <a:pt x="11" y="0"/>
                        <a:pt x="0" y="11"/>
                        <a:pt x="0" y="25"/>
                      </a:cubicBezTo>
                      <a:cubicBezTo>
                        <a:pt x="0" y="169"/>
                        <a:pt x="0" y="169"/>
                        <a:pt x="0" y="169"/>
                      </a:cubicBezTo>
                      <a:cubicBezTo>
                        <a:pt x="0" y="171"/>
                        <a:pt x="1" y="172"/>
                        <a:pt x="2" y="174"/>
                      </a:cubicBezTo>
                      <a:cubicBezTo>
                        <a:pt x="22" y="193"/>
                        <a:pt x="22" y="193"/>
                        <a:pt x="22" y="193"/>
                      </a:cubicBezTo>
                      <a:cubicBezTo>
                        <a:pt x="25" y="196"/>
                        <a:pt x="29" y="196"/>
                        <a:pt x="31" y="193"/>
                      </a:cubicBezTo>
                      <a:cubicBezTo>
                        <a:pt x="52" y="173"/>
                        <a:pt x="52" y="173"/>
                        <a:pt x="52" y="173"/>
                      </a:cubicBezTo>
                      <a:cubicBezTo>
                        <a:pt x="73" y="194"/>
                        <a:pt x="73" y="194"/>
                        <a:pt x="73" y="194"/>
                      </a:cubicBezTo>
                      <a:cubicBezTo>
                        <a:pt x="76" y="196"/>
                        <a:pt x="80" y="196"/>
                        <a:pt x="82" y="194"/>
                      </a:cubicBezTo>
                      <a:cubicBezTo>
                        <a:pt x="104" y="173"/>
                        <a:pt x="104" y="173"/>
                        <a:pt x="104" y="173"/>
                      </a:cubicBezTo>
                      <a:cubicBezTo>
                        <a:pt x="125" y="194"/>
                        <a:pt x="125" y="194"/>
                        <a:pt x="125" y="194"/>
                      </a:cubicBezTo>
                      <a:cubicBezTo>
                        <a:pt x="126" y="195"/>
                        <a:pt x="128" y="196"/>
                        <a:pt x="130" y="196"/>
                      </a:cubicBezTo>
                      <a:cubicBezTo>
                        <a:pt x="131" y="196"/>
                        <a:pt x="133" y="195"/>
                        <a:pt x="134" y="194"/>
                      </a:cubicBezTo>
                      <a:cubicBezTo>
                        <a:pt x="153" y="175"/>
                        <a:pt x="153" y="175"/>
                        <a:pt x="153" y="175"/>
                      </a:cubicBezTo>
                      <a:cubicBezTo>
                        <a:pt x="155" y="174"/>
                        <a:pt x="155" y="172"/>
                        <a:pt x="155" y="170"/>
                      </a:cubicBezTo>
                      <a:cubicBezTo>
                        <a:pt x="155" y="49"/>
                        <a:pt x="155" y="49"/>
                        <a:pt x="155" y="49"/>
                      </a:cubicBezTo>
                      <a:cubicBezTo>
                        <a:pt x="166" y="46"/>
                        <a:pt x="174" y="36"/>
                        <a:pt x="174" y="25"/>
                      </a:cubicBezTo>
                      <a:close/>
                      <a:moveTo>
                        <a:pt x="130" y="180"/>
                      </a:moveTo>
                      <a:cubicBezTo>
                        <a:pt x="108" y="159"/>
                        <a:pt x="108" y="159"/>
                        <a:pt x="108" y="159"/>
                      </a:cubicBezTo>
                      <a:cubicBezTo>
                        <a:pt x="106" y="157"/>
                        <a:pt x="102" y="157"/>
                        <a:pt x="99" y="159"/>
                      </a:cubicBezTo>
                      <a:cubicBezTo>
                        <a:pt x="78" y="180"/>
                        <a:pt x="78" y="180"/>
                        <a:pt x="78" y="180"/>
                      </a:cubicBezTo>
                      <a:cubicBezTo>
                        <a:pt x="57" y="159"/>
                        <a:pt x="57" y="159"/>
                        <a:pt x="57" y="159"/>
                      </a:cubicBezTo>
                      <a:cubicBezTo>
                        <a:pt x="54" y="157"/>
                        <a:pt x="50" y="157"/>
                        <a:pt x="47" y="159"/>
                      </a:cubicBezTo>
                      <a:cubicBezTo>
                        <a:pt x="27" y="179"/>
                        <a:pt x="27" y="179"/>
                        <a:pt x="27" y="179"/>
                      </a:cubicBezTo>
                      <a:cubicBezTo>
                        <a:pt x="13" y="166"/>
                        <a:pt x="13" y="166"/>
                        <a:pt x="13" y="166"/>
                      </a:cubicBezTo>
                      <a:cubicBezTo>
                        <a:pt x="13" y="25"/>
                        <a:pt x="13" y="25"/>
                        <a:pt x="13" y="25"/>
                      </a:cubicBezTo>
                      <a:cubicBezTo>
                        <a:pt x="13" y="19"/>
                        <a:pt x="18" y="14"/>
                        <a:pt x="25" y="14"/>
                      </a:cubicBezTo>
                      <a:cubicBezTo>
                        <a:pt x="25" y="14"/>
                        <a:pt x="25" y="14"/>
                        <a:pt x="25" y="14"/>
                      </a:cubicBezTo>
                      <a:cubicBezTo>
                        <a:pt x="25" y="14"/>
                        <a:pt x="25" y="14"/>
                        <a:pt x="25" y="14"/>
                      </a:cubicBezTo>
                      <a:cubicBezTo>
                        <a:pt x="25" y="14"/>
                        <a:pt x="25" y="14"/>
                        <a:pt x="25" y="14"/>
                      </a:cubicBezTo>
                      <a:cubicBezTo>
                        <a:pt x="32" y="14"/>
                        <a:pt x="37" y="19"/>
                        <a:pt x="37" y="25"/>
                      </a:cubicBezTo>
                      <a:cubicBezTo>
                        <a:pt x="37" y="31"/>
                        <a:pt x="32" y="36"/>
                        <a:pt x="25" y="36"/>
                      </a:cubicBezTo>
                      <a:cubicBezTo>
                        <a:pt x="21" y="36"/>
                        <a:pt x="18" y="39"/>
                        <a:pt x="18" y="43"/>
                      </a:cubicBezTo>
                      <a:cubicBezTo>
                        <a:pt x="18" y="47"/>
                        <a:pt x="21" y="50"/>
                        <a:pt x="25" y="50"/>
                      </a:cubicBezTo>
                      <a:cubicBezTo>
                        <a:pt x="142" y="50"/>
                        <a:pt x="142" y="50"/>
                        <a:pt x="142" y="50"/>
                      </a:cubicBezTo>
                      <a:cubicBezTo>
                        <a:pt x="142" y="168"/>
                        <a:pt x="142" y="168"/>
                        <a:pt x="142" y="168"/>
                      </a:cubicBezTo>
                      <a:lnTo>
                        <a:pt x="130" y="180"/>
                      </a:lnTo>
                      <a:close/>
                      <a:moveTo>
                        <a:pt x="149" y="36"/>
                      </a:moveTo>
                      <a:cubicBezTo>
                        <a:pt x="47" y="36"/>
                        <a:pt x="47" y="36"/>
                        <a:pt x="47" y="36"/>
                      </a:cubicBezTo>
                      <a:cubicBezTo>
                        <a:pt x="49" y="33"/>
                        <a:pt x="50" y="29"/>
                        <a:pt x="50" y="25"/>
                      </a:cubicBezTo>
                      <a:cubicBezTo>
                        <a:pt x="50" y="21"/>
                        <a:pt x="49" y="17"/>
                        <a:pt x="47" y="14"/>
                      </a:cubicBezTo>
                      <a:cubicBezTo>
                        <a:pt x="149" y="14"/>
                        <a:pt x="149" y="14"/>
                        <a:pt x="149" y="14"/>
                      </a:cubicBezTo>
                      <a:cubicBezTo>
                        <a:pt x="155" y="14"/>
                        <a:pt x="161" y="19"/>
                        <a:pt x="161" y="25"/>
                      </a:cubicBezTo>
                      <a:cubicBezTo>
                        <a:pt x="161" y="31"/>
                        <a:pt x="155" y="36"/>
                        <a:pt x="149" y="3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nvGrpSpPr>
            <p:cNvPr id="15" name="组合 14"/>
            <p:cNvGrpSpPr/>
            <p:nvPr/>
          </p:nvGrpSpPr>
          <p:grpSpPr>
            <a:xfrm>
              <a:off x="3526104" y="2803349"/>
              <a:ext cx="1271434" cy="1271434"/>
              <a:chOff x="3621344" y="3408398"/>
              <a:chExt cx="1007417" cy="1007417"/>
            </a:xfrm>
          </p:grpSpPr>
          <p:sp>
            <p:nvSpPr>
              <p:cNvPr id="32" name="任意多边形 31"/>
              <p:cNvSpPr/>
              <p:nvPr/>
            </p:nvSpPr>
            <p:spPr>
              <a:xfrm>
                <a:off x="3621344" y="3408398"/>
                <a:ext cx="1007417" cy="1007417"/>
              </a:xfrm>
              <a:custGeom>
                <a:avLst/>
                <a:gdLst>
                  <a:gd name="connsiteX0" fmla="*/ 0 w 1007417"/>
                  <a:gd name="connsiteY0" fmla="*/ 503709 h 1007417"/>
                  <a:gd name="connsiteX1" fmla="*/ 503709 w 1007417"/>
                  <a:gd name="connsiteY1" fmla="*/ 0 h 1007417"/>
                  <a:gd name="connsiteX2" fmla="*/ 1007418 w 1007417"/>
                  <a:gd name="connsiteY2" fmla="*/ 503709 h 1007417"/>
                  <a:gd name="connsiteX3" fmla="*/ 503709 w 1007417"/>
                  <a:gd name="connsiteY3" fmla="*/ 1007418 h 1007417"/>
                  <a:gd name="connsiteX4" fmla="*/ 0 w 1007417"/>
                  <a:gd name="connsiteY4" fmla="*/ 503709 h 1007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417" h="1007417">
                    <a:moveTo>
                      <a:pt x="0" y="503709"/>
                    </a:moveTo>
                    <a:cubicBezTo>
                      <a:pt x="0" y="225518"/>
                      <a:pt x="225518" y="0"/>
                      <a:pt x="503709" y="0"/>
                    </a:cubicBezTo>
                    <a:cubicBezTo>
                      <a:pt x="781900" y="0"/>
                      <a:pt x="1007418" y="225518"/>
                      <a:pt x="1007418" y="503709"/>
                    </a:cubicBezTo>
                    <a:cubicBezTo>
                      <a:pt x="1007418" y="781900"/>
                      <a:pt x="781900" y="1007418"/>
                      <a:pt x="503709" y="1007418"/>
                    </a:cubicBezTo>
                    <a:cubicBezTo>
                      <a:pt x="225518" y="1007418"/>
                      <a:pt x="0" y="781900"/>
                      <a:pt x="0" y="503709"/>
                    </a:cubicBezTo>
                    <a:close/>
                  </a:path>
                </a:pathLst>
              </a:custGeom>
              <a:solidFill>
                <a:srgbClr val="3CB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Arial" panose="020B0604020202020204" pitchFamily="34" charset="0"/>
                  <a:ea typeface="微软雅黑" panose="020B0503020204020204" pitchFamily="34" charset="-122"/>
                </a:endParaRPr>
              </a:p>
            </p:txBody>
          </p:sp>
          <p:grpSp>
            <p:nvGrpSpPr>
              <p:cNvPr id="33" name="Group 11"/>
              <p:cNvGrpSpPr>
                <a:grpSpLocks noChangeAspect="1"/>
              </p:cNvGrpSpPr>
              <p:nvPr/>
            </p:nvGrpSpPr>
            <p:grpSpPr bwMode="auto">
              <a:xfrm>
                <a:off x="3916411" y="3654075"/>
                <a:ext cx="417282" cy="524392"/>
                <a:chOff x="2398" y="2256"/>
                <a:chExt cx="374" cy="470"/>
              </a:xfrm>
              <a:solidFill>
                <a:schemeClr val="bg1"/>
              </a:solidFill>
            </p:grpSpPr>
            <p:sp>
              <p:nvSpPr>
                <p:cNvPr id="34" name="Freeform 12"/>
                <p:cNvSpPr/>
                <p:nvPr/>
              </p:nvSpPr>
              <p:spPr bwMode="auto">
                <a:xfrm>
                  <a:off x="2478" y="2558"/>
                  <a:ext cx="207" cy="12"/>
                </a:xfrm>
                <a:custGeom>
                  <a:avLst/>
                  <a:gdLst>
                    <a:gd name="T0" fmla="*/ 83 w 86"/>
                    <a:gd name="T1" fmla="*/ 0 h 5"/>
                    <a:gd name="T2" fmla="*/ 2 w 86"/>
                    <a:gd name="T3" fmla="*/ 0 h 5"/>
                    <a:gd name="T4" fmla="*/ 0 w 86"/>
                    <a:gd name="T5" fmla="*/ 3 h 5"/>
                    <a:gd name="T6" fmla="*/ 2 w 86"/>
                    <a:gd name="T7" fmla="*/ 5 h 5"/>
                    <a:gd name="T8" fmla="*/ 83 w 86"/>
                    <a:gd name="T9" fmla="*/ 5 h 5"/>
                    <a:gd name="T10" fmla="*/ 86 w 86"/>
                    <a:gd name="T11" fmla="*/ 3 h 5"/>
                    <a:gd name="T12" fmla="*/ 83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5" name="Freeform 13"/>
                <p:cNvSpPr/>
                <p:nvPr/>
              </p:nvSpPr>
              <p:spPr bwMode="auto">
                <a:xfrm>
                  <a:off x="2478" y="2505"/>
                  <a:ext cx="207" cy="12"/>
                </a:xfrm>
                <a:custGeom>
                  <a:avLst/>
                  <a:gdLst>
                    <a:gd name="T0" fmla="*/ 83 w 86"/>
                    <a:gd name="T1" fmla="*/ 0 h 5"/>
                    <a:gd name="T2" fmla="*/ 2 w 86"/>
                    <a:gd name="T3" fmla="*/ 0 h 5"/>
                    <a:gd name="T4" fmla="*/ 0 w 86"/>
                    <a:gd name="T5" fmla="*/ 3 h 5"/>
                    <a:gd name="T6" fmla="*/ 2 w 86"/>
                    <a:gd name="T7" fmla="*/ 5 h 5"/>
                    <a:gd name="T8" fmla="*/ 83 w 86"/>
                    <a:gd name="T9" fmla="*/ 5 h 5"/>
                    <a:gd name="T10" fmla="*/ 86 w 86"/>
                    <a:gd name="T11" fmla="*/ 3 h 5"/>
                    <a:gd name="T12" fmla="*/ 83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6" name="Freeform 14"/>
                <p:cNvSpPr/>
                <p:nvPr/>
              </p:nvSpPr>
              <p:spPr bwMode="auto">
                <a:xfrm>
                  <a:off x="2478" y="2452"/>
                  <a:ext cx="207" cy="12"/>
                </a:xfrm>
                <a:custGeom>
                  <a:avLst/>
                  <a:gdLst>
                    <a:gd name="T0" fmla="*/ 83 w 86"/>
                    <a:gd name="T1" fmla="*/ 0 h 5"/>
                    <a:gd name="T2" fmla="*/ 2 w 86"/>
                    <a:gd name="T3" fmla="*/ 0 h 5"/>
                    <a:gd name="T4" fmla="*/ 0 w 86"/>
                    <a:gd name="T5" fmla="*/ 3 h 5"/>
                    <a:gd name="T6" fmla="*/ 2 w 86"/>
                    <a:gd name="T7" fmla="*/ 5 h 5"/>
                    <a:gd name="T8" fmla="*/ 83 w 86"/>
                    <a:gd name="T9" fmla="*/ 5 h 5"/>
                    <a:gd name="T10" fmla="*/ 86 w 86"/>
                    <a:gd name="T11" fmla="*/ 3 h 5"/>
                    <a:gd name="T12" fmla="*/ 83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3" y="0"/>
                      </a:moveTo>
                      <a:cubicBezTo>
                        <a:pt x="2" y="0"/>
                        <a:pt x="2" y="0"/>
                        <a:pt x="2" y="0"/>
                      </a:cubicBezTo>
                      <a:cubicBezTo>
                        <a:pt x="1" y="0"/>
                        <a:pt x="0" y="1"/>
                        <a:pt x="0" y="3"/>
                      </a:cubicBezTo>
                      <a:cubicBezTo>
                        <a:pt x="0" y="4"/>
                        <a:pt x="1" y="5"/>
                        <a:pt x="2" y="5"/>
                      </a:cubicBezTo>
                      <a:cubicBezTo>
                        <a:pt x="83" y="5"/>
                        <a:pt x="83" y="5"/>
                        <a:pt x="83" y="5"/>
                      </a:cubicBezTo>
                      <a:cubicBezTo>
                        <a:pt x="85" y="5"/>
                        <a:pt x="86" y="4"/>
                        <a:pt x="86" y="3"/>
                      </a:cubicBezTo>
                      <a:cubicBezTo>
                        <a:pt x="86" y="1"/>
                        <a:pt x="85" y="0"/>
                        <a:pt x="8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7" name="Freeform 15"/>
                <p:cNvSpPr/>
                <p:nvPr/>
              </p:nvSpPr>
              <p:spPr bwMode="auto">
                <a:xfrm>
                  <a:off x="2478" y="2402"/>
                  <a:ext cx="101" cy="12"/>
                </a:xfrm>
                <a:custGeom>
                  <a:avLst/>
                  <a:gdLst>
                    <a:gd name="T0" fmla="*/ 2 w 42"/>
                    <a:gd name="T1" fmla="*/ 5 h 5"/>
                    <a:gd name="T2" fmla="*/ 39 w 42"/>
                    <a:gd name="T3" fmla="*/ 5 h 5"/>
                    <a:gd name="T4" fmla="*/ 42 w 42"/>
                    <a:gd name="T5" fmla="*/ 2 h 5"/>
                    <a:gd name="T6" fmla="*/ 39 w 42"/>
                    <a:gd name="T7" fmla="*/ 0 h 5"/>
                    <a:gd name="T8" fmla="*/ 2 w 42"/>
                    <a:gd name="T9" fmla="*/ 0 h 5"/>
                    <a:gd name="T10" fmla="*/ 0 w 42"/>
                    <a:gd name="T11" fmla="*/ 2 h 5"/>
                    <a:gd name="T12" fmla="*/ 2 w 42"/>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42" h="5">
                      <a:moveTo>
                        <a:pt x="2" y="5"/>
                      </a:moveTo>
                      <a:cubicBezTo>
                        <a:pt x="39" y="5"/>
                        <a:pt x="39" y="5"/>
                        <a:pt x="39" y="5"/>
                      </a:cubicBezTo>
                      <a:cubicBezTo>
                        <a:pt x="41" y="5"/>
                        <a:pt x="42" y="4"/>
                        <a:pt x="42" y="2"/>
                      </a:cubicBezTo>
                      <a:cubicBezTo>
                        <a:pt x="42" y="1"/>
                        <a:pt x="41" y="0"/>
                        <a:pt x="39" y="0"/>
                      </a:cubicBezTo>
                      <a:cubicBezTo>
                        <a:pt x="2" y="0"/>
                        <a:pt x="2" y="0"/>
                        <a:pt x="2" y="0"/>
                      </a:cubicBezTo>
                      <a:cubicBezTo>
                        <a:pt x="1" y="0"/>
                        <a:pt x="0" y="1"/>
                        <a:pt x="0" y="2"/>
                      </a:cubicBezTo>
                      <a:cubicBezTo>
                        <a:pt x="0" y="4"/>
                        <a:pt x="1" y="5"/>
                        <a:pt x="2"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8" name="Freeform 16"/>
                <p:cNvSpPr>
                  <a:spLocks noEditPoints="1"/>
                </p:cNvSpPr>
                <p:nvPr/>
              </p:nvSpPr>
              <p:spPr bwMode="auto">
                <a:xfrm>
                  <a:off x="2398" y="2256"/>
                  <a:ext cx="374" cy="470"/>
                </a:xfrm>
                <a:custGeom>
                  <a:avLst/>
                  <a:gdLst>
                    <a:gd name="T0" fmla="*/ 153 w 155"/>
                    <a:gd name="T1" fmla="*/ 31 h 196"/>
                    <a:gd name="T2" fmla="*/ 125 w 155"/>
                    <a:gd name="T3" fmla="*/ 2 h 196"/>
                    <a:gd name="T4" fmla="*/ 120 w 155"/>
                    <a:gd name="T5" fmla="*/ 0 h 196"/>
                    <a:gd name="T6" fmla="*/ 6 w 155"/>
                    <a:gd name="T7" fmla="*/ 0 h 196"/>
                    <a:gd name="T8" fmla="*/ 0 w 155"/>
                    <a:gd name="T9" fmla="*/ 7 h 196"/>
                    <a:gd name="T10" fmla="*/ 0 w 155"/>
                    <a:gd name="T11" fmla="*/ 169 h 196"/>
                    <a:gd name="T12" fmla="*/ 2 w 155"/>
                    <a:gd name="T13" fmla="*/ 174 h 196"/>
                    <a:gd name="T14" fmla="*/ 22 w 155"/>
                    <a:gd name="T15" fmla="*/ 193 h 196"/>
                    <a:gd name="T16" fmla="*/ 31 w 155"/>
                    <a:gd name="T17" fmla="*/ 193 h 196"/>
                    <a:gd name="T18" fmla="*/ 52 w 155"/>
                    <a:gd name="T19" fmla="*/ 173 h 196"/>
                    <a:gd name="T20" fmla="*/ 73 w 155"/>
                    <a:gd name="T21" fmla="*/ 194 h 196"/>
                    <a:gd name="T22" fmla="*/ 82 w 155"/>
                    <a:gd name="T23" fmla="*/ 194 h 196"/>
                    <a:gd name="T24" fmla="*/ 103 w 155"/>
                    <a:gd name="T25" fmla="*/ 173 h 196"/>
                    <a:gd name="T26" fmla="*/ 125 w 155"/>
                    <a:gd name="T27" fmla="*/ 194 h 196"/>
                    <a:gd name="T28" fmla="*/ 129 w 155"/>
                    <a:gd name="T29" fmla="*/ 196 h 196"/>
                    <a:gd name="T30" fmla="*/ 134 w 155"/>
                    <a:gd name="T31" fmla="*/ 194 h 196"/>
                    <a:gd name="T32" fmla="*/ 153 w 155"/>
                    <a:gd name="T33" fmla="*/ 175 h 196"/>
                    <a:gd name="T34" fmla="*/ 155 w 155"/>
                    <a:gd name="T35" fmla="*/ 170 h 196"/>
                    <a:gd name="T36" fmla="*/ 155 w 155"/>
                    <a:gd name="T37" fmla="*/ 35 h 196"/>
                    <a:gd name="T38" fmla="*/ 153 w 155"/>
                    <a:gd name="T39" fmla="*/ 31 h 196"/>
                    <a:gd name="T40" fmla="*/ 129 w 155"/>
                    <a:gd name="T41" fmla="*/ 180 h 196"/>
                    <a:gd name="T42" fmla="*/ 108 w 155"/>
                    <a:gd name="T43" fmla="*/ 159 h 196"/>
                    <a:gd name="T44" fmla="*/ 99 w 155"/>
                    <a:gd name="T45" fmla="*/ 159 h 196"/>
                    <a:gd name="T46" fmla="*/ 77 w 155"/>
                    <a:gd name="T47" fmla="*/ 180 h 196"/>
                    <a:gd name="T48" fmla="*/ 56 w 155"/>
                    <a:gd name="T49" fmla="*/ 159 h 196"/>
                    <a:gd name="T50" fmla="*/ 52 w 155"/>
                    <a:gd name="T51" fmla="*/ 157 h 196"/>
                    <a:gd name="T52" fmla="*/ 47 w 155"/>
                    <a:gd name="T53" fmla="*/ 159 h 196"/>
                    <a:gd name="T54" fmla="*/ 26 w 155"/>
                    <a:gd name="T55" fmla="*/ 179 h 196"/>
                    <a:gd name="T56" fmla="*/ 13 w 155"/>
                    <a:gd name="T57" fmla="*/ 166 h 196"/>
                    <a:gd name="T58" fmla="*/ 13 w 155"/>
                    <a:gd name="T59" fmla="*/ 14 h 196"/>
                    <a:gd name="T60" fmla="*/ 116 w 155"/>
                    <a:gd name="T61" fmla="*/ 14 h 196"/>
                    <a:gd name="T62" fmla="*/ 116 w 155"/>
                    <a:gd name="T63" fmla="*/ 35 h 196"/>
                    <a:gd name="T64" fmla="*/ 120 w 155"/>
                    <a:gd name="T65" fmla="*/ 39 h 196"/>
                    <a:gd name="T66" fmla="*/ 142 w 155"/>
                    <a:gd name="T67" fmla="*/ 39 h 196"/>
                    <a:gd name="T68" fmla="*/ 142 w 155"/>
                    <a:gd name="T69" fmla="*/ 168 h 196"/>
                    <a:gd name="T70" fmla="*/ 129 w 155"/>
                    <a:gd name="T71" fmla="*/ 180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5" h="196">
                      <a:moveTo>
                        <a:pt x="153" y="31"/>
                      </a:moveTo>
                      <a:cubicBezTo>
                        <a:pt x="125" y="2"/>
                        <a:pt x="125" y="2"/>
                        <a:pt x="125" y="2"/>
                      </a:cubicBezTo>
                      <a:cubicBezTo>
                        <a:pt x="123" y="1"/>
                        <a:pt x="122" y="0"/>
                        <a:pt x="120" y="0"/>
                      </a:cubicBezTo>
                      <a:cubicBezTo>
                        <a:pt x="6" y="0"/>
                        <a:pt x="6" y="0"/>
                        <a:pt x="6" y="0"/>
                      </a:cubicBezTo>
                      <a:cubicBezTo>
                        <a:pt x="3" y="0"/>
                        <a:pt x="0" y="3"/>
                        <a:pt x="0" y="7"/>
                      </a:cubicBezTo>
                      <a:cubicBezTo>
                        <a:pt x="0" y="169"/>
                        <a:pt x="0" y="169"/>
                        <a:pt x="0" y="169"/>
                      </a:cubicBezTo>
                      <a:cubicBezTo>
                        <a:pt x="0" y="171"/>
                        <a:pt x="0" y="172"/>
                        <a:pt x="2" y="174"/>
                      </a:cubicBezTo>
                      <a:cubicBezTo>
                        <a:pt x="22" y="193"/>
                        <a:pt x="22" y="193"/>
                        <a:pt x="22" y="193"/>
                      </a:cubicBezTo>
                      <a:cubicBezTo>
                        <a:pt x="24" y="196"/>
                        <a:pt x="28" y="196"/>
                        <a:pt x="31" y="193"/>
                      </a:cubicBezTo>
                      <a:cubicBezTo>
                        <a:pt x="52" y="173"/>
                        <a:pt x="52" y="173"/>
                        <a:pt x="52" y="173"/>
                      </a:cubicBezTo>
                      <a:cubicBezTo>
                        <a:pt x="73" y="194"/>
                        <a:pt x="73" y="194"/>
                        <a:pt x="73" y="194"/>
                      </a:cubicBezTo>
                      <a:cubicBezTo>
                        <a:pt x="75" y="196"/>
                        <a:pt x="80" y="196"/>
                        <a:pt x="82" y="194"/>
                      </a:cubicBezTo>
                      <a:cubicBezTo>
                        <a:pt x="103" y="173"/>
                        <a:pt x="103" y="173"/>
                        <a:pt x="103" y="173"/>
                      </a:cubicBezTo>
                      <a:cubicBezTo>
                        <a:pt x="125" y="194"/>
                        <a:pt x="125" y="194"/>
                        <a:pt x="125" y="194"/>
                      </a:cubicBezTo>
                      <a:cubicBezTo>
                        <a:pt x="126" y="195"/>
                        <a:pt x="128" y="196"/>
                        <a:pt x="129" y="196"/>
                      </a:cubicBezTo>
                      <a:cubicBezTo>
                        <a:pt x="131" y="196"/>
                        <a:pt x="133" y="195"/>
                        <a:pt x="134" y="194"/>
                      </a:cubicBezTo>
                      <a:cubicBezTo>
                        <a:pt x="153" y="175"/>
                        <a:pt x="153" y="175"/>
                        <a:pt x="153" y="175"/>
                      </a:cubicBezTo>
                      <a:cubicBezTo>
                        <a:pt x="154" y="174"/>
                        <a:pt x="155" y="172"/>
                        <a:pt x="155" y="170"/>
                      </a:cubicBezTo>
                      <a:cubicBezTo>
                        <a:pt x="155" y="35"/>
                        <a:pt x="155" y="35"/>
                        <a:pt x="155" y="35"/>
                      </a:cubicBezTo>
                      <a:cubicBezTo>
                        <a:pt x="155" y="34"/>
                        <a:pt x="155" y="32"/>
                        <a:pt x="153" y="31"/>
                      </a:cubicBezTo>
                      <a:close/>
                      <a:moveTo>
                        <a:pt x="129" y="180"/>
                      </a:moveTo>
                      <a:cubicBezTo>
                        <a:pt x="108" y="159"/>
                        <a:pt x="108" y="159"/>
                        <a:pt x="108" y="159"/>
                      </a:cubicBezTo>
                      <a:cubicBezTo>
                        <a:pt x="105" y="157"/>
                        <a:pt x="101" y="157"/>
                        <a:pt x="99" y="159"/>
                      </a:cubicBezTo>
                      <a:cubicBezTo>
                        <a:pt x="77" y="180"/>
                        <a:pt x="77" y="180"/>
                        <a:pt x="77" y="180"/>
                      </a:cubicBezTo>
                      <a:cubicBezTo>
                        <a:pt x="56" y="159"/>
                        <a:pt x="56" y="159"/>
                        <a:pt x="56" y="159"/>
                      </a:cubicBezTo>
                      <a:cubicBezTo>
                        <a:pt x="55" y="158"/>
                        <a:pt x="53" y="157"/>
                        <a:pt x="52" y="157"/>
                      </a:cubicBezTo>
                      <a:cubicBezTo>
                        <a:pt x="50" y="157"/>
                        <a:pt x="48" y="158"/>
                        <a:pt x="47" y="159"/>
                      </a:cubicBezTo>
                      <a:cubicBezTo>
                        <a:pt x="26" y="179"/>
                        <a:pt x="26" y="179"/>
                        <a:pt x="26" y="179"/>
                      </a:cubicBezTo>
                      <a:cubicBezTo>
                        <a:pt x="13" y="166"/>
                        <a:pt x="13" y="166"/>
                        <a:pt x="13" y="166"/>
                      </a:cubicBezTo>
                      <a:cubicBezTo>
                        <a:pt x="13" y="14"/>
                        <a:pt x="13" y="14"/>
                        <a:pt x="13" y="14"/>
                      </a:cubicBezTo>
                      <a:cubicBezTo>
                        <a:pt x="116" y="14"/>
                        <a:pt x="116" y="14"/>
                        <a:pt x="116" y="14"/>
                      </a:cubicBezTo>
                      <a:cubicBezTo>
                        <a:pt x="116" y="35"/>
                        <a:pt x="116" y="35"/>
                        <a:pt x="116" y="35"/>
                      </a:cubicBezTo>
                      <a:cubicBezTo>
                        <a:pt x="116" y="38"/>
                        <a:pt x="118" y="39"/>
                        <a:pt x="120" y="39"/>
                      </a:cubicBezTo>
                      <a:cubicBezTo>
                        <a:pt x="142" y="39"/>
                        <a:pt x="142" y="39"/>
                        <a:pt x="142" y="39"/>
                      </a:cubicBezTo>
                      <a:cubicBezTo>
                        <a:pt x="142" y="168"/>
                        <a:pt x="142" y="168"/>
                        <a:pt x="142" y="168"/>
                      </a:cubicBezTo>
                      <a:lnTo>
                        <a:pt x="129" y="18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nvGrpSpPr>
            <p:cNvPr id="16" name="组合 15"/>
            <p:cNvGrpSpPr/>
            <p:nvPr/>
          </p:nvGrpSpPr>
          <p:grpSpPr>
            <a:xfrm>
              <a:off x="5452593" y="876860"/>
              <a:ext cx="1271434" cy="1271434"/>
              <a:chOff x="5147792" y="1881950"/>
              <a:chExt cx="1007417" cy="1007417"/>
            </a:xfrm>
          </p:grpSpPr>
          <p:sp>
            <p:nvSpPr>
              <p:cNvPr id="24" name="任意多边形 23"/>
              <p:cNvSpPr/>
              <p:nvPr/>
            </p:nvSpPr>
            <p:spPr>
              <a:xfrm>
                <a:off x="5147792" y="1881950"/>
                <a:ext cx="1007417" cy="1007417"/>
              </a:xfrm>
              <a:custGeom>
                <a:avLst/>
                <a:gdLst>
                  <a:gd name="connsiteX0" fmla="*/ 0 w 1007417"/>
                  <a:gd name="connsiteY0" fmla="*/ 503709 h 1007417"/>
                  <a:gd name="connsiteX1" fmla="*/ 503709 w 1007417"/>
                  <a:gd name="connsiteY1" fmla="*/ 0 h 1007417"/>
                  <a:gd name="connsiteX2" fmla="*/ 1007418 w 1007417"/>
                  <a:gd name="connsiteY2" fmla="*/ 503709 h 1007417"/>
                  <a:gd name="connsiteX3" fmla="*/ 503709 w 1007417"/>
                  <a:gd name="connsiteY3" fmla="*/ 1007418 h 1007417"/>
                  <a:gd name="connsiteX4" fmla="*/ 0 w 1007417"/>
                  <a:gd name="connsiteY4" fmla="*/ 503709 h 1007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417" h="1007417">
                    <a:moveTo>
                      <a:pt x="0" y="503709"/>
                    </a:moveTo>
                    <a:cubicBezTo>
                      <a:pt x="0" y="225518"/>
                      <a:pt x="225518" y="0"/>
                      <a:pt x="503709" y="0"/>
                    </a:cubicBezTo>
                    <a:cubicBezTo>
                      <a:pt x="781900" y="0"/>
                      <a:pt x="1007418" y="225518"/>
                      <a:pt x="1007418" y="503709"/>
                    </a:cubicBezTo>
                    <a:cubicBezTo>
                      <a:pt x="1007418" y="781900"/>
                      <a:pt x="781900" y="1007418"/>
                      <a:pt x="503709" y="1007418"/>
                    </a:cubicBezTo>
                    <a:cubicBezTo>
                      <a:pt x="225518" y="1007418"/>
                      <a:pt x="0" y="781900"/>
                      <a:pt x="0" y="503709"/>
                    </a:cubicBezTo>
                    <a:close/>
                  </a:path>
                </a:pathLst>
              </a:custGeom>
              <a:solidFill>
                <a:srgbClr val="3CB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Arial" panose="020B0604020202020204" pitchFamily="34" charset="0"/>
                  <a:ea typeface="微软雅黑" panose="020B0503020204020204" pitchFamily="34" charset="-122"/>
                </a:endParaRPr>
              </a:p>
            </p:txBody>
          </p:sp>
          <p:grpSp>
            <p:nvGrpSpPr>
              <p:cNvPr id="25" name="Group 19"/>
              <p:cNvGrpSpPr>
                <a:grpSpLocks noChangeAspect="1"/>
              </p:cNvGrpSpPr>
              <p:nvPr/>
            </p:nvGrpSpPr>
            <p:grpSpPr bwMode="auto">
              <a:xfrm>
                <a:off x="5388004" y="2104695"/>
                <a:ext cx="532201" cy="524391"/>
                <a:chOff x="3869" y="1065"/>
                <a:chExt cx="477" cy="470"/>
              </a:xfrm>
              <a:solidFill>
                <a:schemeClr val="bg1"/>
              </a:solidFill>
            </p:grpSpPr>
            <p:sp>
              <p:nvSpPr>
                <p:cNvPr id="26" name="Freeform 20"/>
                <p:cNvSpPr/>
                <p:nvPr/>
              </p:nvSpPr>
              <p:spPr bwMode="auto">
                <a:xfrm>
                  <a:off x="3936" y="1411"/>
                  <a:ext cx="211" cy="14"/>
                </a:xfrm>
                <a:custGeom>
                  <a:avLst/>
                  <a:gdLst>
                    <a:gd name="T0" fmla="*/ 86 w 88"/>
                    <a:gd name="T1" fmla="*/ 0 h 6"/>
                    <a:gd name="T2" fmla="*/ 3 w 88"/>
                    <a:gd name="T3" fmla="*/ 0 h 6"/>
                    <a:gd name="T4" fmla="*/ 0 w 88"/>
                    <a:gd name="T5" fmla="*/ 3 h 6"/>
                    <a:gd name="T6" fmla="*/ 3 w 88"/>
                    <a:gd name="T7" fmla="*/ 6 h 6"/>
                    <a:gd name="T8" fmla="*/ 86 w 88"/>
                    <a:gd name="T9" fmla="*/ 6 h 6"/>
                    <a:gd name="T10" fmla="*/ 88 w 88"/>
                    <a:gd name="T11" fmla="*/ 3 h 6"/>
                    <a:gd name="T12" fmla="*/ 86 w 8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8" h="6">
                      <a:moveTo>
                        <a:pt x="86" y="0"/>
                      </a:moveTo>
                      <a:cubicBezTo>
                        <a:pt x="3" y="0"/>
                        <a:pt x="3" y="0"/>
                        <a:pt x="3" y="0"/>
                      </a:cubicBezTo>
                      <a:cubicBezTo>
                        <a:pt x="1" y="0"/>
                        <a:pt x="0" y="2"/>
                        <a:pt x="0" y="3"/>
                      </a:cubicBezTo>
                      <a:cubicBezTo>
                        <a:pt x="0" y="5"/>
                        <a:pt x="1" y="6"/>
                        <a:pt x="3" y="6"/>
                      </a:cubicBezTo>
                      <a:cubicBezTo>
                        <a:pt x="86" y="6"/>
                        <a:pt x="86" y="6"/>
                        <a:pt x="86" y="6"/>
                      </a:cubicBezTo>
                      <a:cubicBezTo>
                        <a:pt x="87" y="6"/>
                        <a:pt x="88" y="5"/>
                        <a:pt x="88" y="3"/>
                      </a:cubicBezTo>
                      <a:cubicBezTo>
                        <a:pt x="88" y="2"/>
                        <a:pt x="87" y="0"/>
                        <a:pt x="8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21"/>
                <p:cNvSpPr/>
                <p:nvPr/>
              </p:nvSpPr>
              <p:spPr bwMode="auto">
                <a:xfrm>
                  <a:off x="3936" y="1358"/>
                  <a:ext cx="211" cy="12"/>
                </a:xfrm>
                <a:custGeom>
                  <a:avLst/>
                  <a:gdLst>
                    <a:gd name="T0" fmla="*/ 86 w 88"/>
                    <a:gd name="T1" fmla="*/ 0 h 5"/>
                    <a:gd name="T2" fmla="*/ 3 w 88"/>
                    <a:gd name="T3" fmla="*/ 0 h 5"/>
                    <a:gd name="T4" fmla="*/ 0 w 88"/>
                    <a:gd name="T5" fmla="*/ 3 h 5"/>
                    <a:gd name="T6" fmla="*/ 3 w 88"/>
                    <a:gd name="T7" fmla="*/ 5 h 5"/>
                    <a:gd name="T8" fmla="*/ 86 w 88"/>
                    <a:gd name="T9" fmla="*/ 5 h 5"/>
                    <a:gd name="T10" fmla="*/ 88 w 88"/>
                    <a:gd name="T11" fmla="*/ 3 h 5"/>
                    <a:gd name="T12" fmla="*/ 86 w 88"/>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8" h="5">
                      <a:moveTo>
                        <a:pt x="86" y="0"/>
                      </a:moveTo>
                      <a:cubicBezTo>
                        <a:pt x="3" y="0"/>
                        <a:pt x="3" y="0"/>
                        <a:pt x="3" y="0"/>
                      </a:cubicBezTo>
                      <a:cubicBezTo>
                        <a:pt x="1" y="0"/>
                        <a:pt x="0" y="1"/>
                        <a:pt x="0" y="3"/>
                      </a:cubicBezTo>
                      <a:cubicBezTo>
                        <a:pt x="0" y="4"/>
                        <a:pt x="1" y="5"/>
                        <a:pt x="3" y="5"/>
                      </a:cubicBezTo>
                      <a:cubicBezTo>
                        <a:pt x="86" y="5"/>
                        <a:pt x="86" y="5"/>
                        <a:pt x="86" y="5"/>
                      </a:cubicBezTo>
                      <a:cubicBezTo>
                        <a:pt x="87" y="5"/>
                        <a:pt x="88" y="4"/>
                        <a:pt x="88" y="3"/>
                      </a:cubicBezTo>
                      <a:cubicBezTo>
                        <a:pt x="88" y="1"/>
                        <a:pt x="87" y="0"/>
                        <a:pt x="8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8" name="Freeform 22"/>
                <p:cNvSpPr/>
                <p:nvPr/>
              </p:nvSpPr>
              <p:spPr bwMode="auto">
                <a:xfrm>
                  <a:off x="3936" y="1303"/>
                  <a:ext cx="211" cy="14"/>
                </a:xfrm>
                <a:custGeom>
                  <a:avLst/>
                  <a:gdLst>
                    <a:gd name="T0" fmla="*/ 86 w 88"/>
                    <a:gd name="T1" fmla="*/ 0 h 6"/>
                    <a:gd name="T2" fmla="*/ 3 w 88"/>
                    <a:gd name="T3" fmla="*/ 0 h 6"/>
                    <a:gd name="T4" fmla="*/ 0 w 88"/>
                    <a:gd name="T5" fmla="*/ 3 h 6"/>
                    <a:gd name="T6" fmla="*/ 3 w 88"/>
                    <a:gd name="T7" fmla="*/ 6 h 6"/>
                    <a:gd name="T8" fmla="*/ 86 w 88"/>
                    <a:gd name="T9" fmla="*/ 6 h 6"/>
                    <a:gd name="T10" fmla="*/ 88 w 88"/>
                    <a:gd name="T11" fmla="*/ 3 h 6"/>
                    <a:gd name="T12" fmla="*/ 86 w 88"/>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88" h="6">
                      <a:moveTo>
                        <a:pt x="86" y="0"/>
                      </a:moveTo>
                      <a:cubicBezTo>
                        <a:pt x="3" y="0"/>
                        <a:pt x="3" y="0"/>
                        <a:pt x="3" y="0"/>
                      </a:cubicBezTo>
                      <a:cubicBezTo>
                        <a:pt x="1" y="0"/>
                        <a:pt x="0" y="1"/>
                        <a:pt x="0" y="3"/>
                      </a:cubicBezTo>
                      <a:cubicBezTo>
                        <a:pt x="0" y="4"/>
                        <a:pt x="1" y="6"/>
                        <a:pt x="3" y="6"/>
                      </a:cubicBezTo>
                      <a:cubicBezTo>
                        <a:pt x="86" y="6"/>
                        <a:pt x="86" y="6"/>
                        <a:pt x="86" y="6"/>
                      </a:cubicBezTo>
                      <a:cubicBezTo>
                        <a:pt x="87" y="6"/>
                        <a:pt x="88" y="4"/>
                        <a:pt x="88" y="3"/>
                      </a:cubicBezTo>
                      <a:cubicBezTo>
                        <a:pt x="88" y="1"/>
                        <a:pt x="87" y="0"/>
                        <a:pt x="86"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9" name="Freeform 23"/>
                <p:cNvSpPr/>
                <p:nvPr/>
              </p:nvSpPr>
              <p:spPr bwMode="auto">
                <a:xfrm>
                  <a:off x="3936" y="1250"/>
                  <a:ext cx="103" cy="14"/>
                </a:xfrm>
                <a:custGeom>
                  <a:avLst/>
                  <a:gdLst>
                    <a:gd name="T0" fmla="*/ 3 w 43"/>
                    <a:gd name="T1" fmla="*/ 6 h 6"/>
                    <a:gd name="T2" fmla="*/ 41 w 43"/>
                    <a:gd name="T3" fmla="*/ 6 h 6"/>
                    <a:gd name="T4" fmla="*/ 43 w 43"/>
                    <a:gd name="T5" fmla="*/ 3 h 6"/>
                    <a:gd name="T6" fmla="*/ 41 w 43"/>
                    <a:gd name="T7" fmla="*/ 0 h 6"/>
                    <a:gd name="T8" fmla="*/ 3 w 43"/>
                    <a:gd name="T9" fmla="*/ 0 h 6"/>
                    <a:gd name="T10" fmla="*/ 0 w 43"/>
                    <a:gd name="T11" fmla="*/ 3 h 6"/>
                    <a:gd name="T12" fmla="*/ 3 w 43"/>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3" h="6">
                      <a:moveTo>
                        <a:pt x="3" y="6"/>
                      </a:moveTo>
                      <a:cubicBezTo>
                        <a:pt x="41" y="6"/>
                        <a:pt x="41" y="6"/>
                        <a:pt x="41" y="6"/>
                      </a:cubicBezTo>
                      <a:cubicBezTo>
                        <a:pt x="42" y="6"/>
                        <a:pt x="43" y="4"/>
                        <a:pt x="43" y="3"/>
                      </a:cubicBezTo>
                      <a:cubicBezTo>
                        <a:pt x="43" y="1"/>
                        <a:pt x="42" y="0"/>
                        <a:pt x="41" y="0"/>
                      </a:cubicBezTo>
                      <a:cubicBezTo>
                        <a:pt x="3" y="0"/>
                        <a:pt x="3" y="0"/>
                        <a:pt x="3" y="0"/>
                      </a:cubicBezTo>
                      <a:cubicBezTo>
                        <a:pt x="1" y="0"/>
                        <a:pt x="0" y="1"/>
                        <a:pt x="0" y="3"/>
                      </a:cubicBezTo>
                      <a:cubicBezTo>
                        <a:pt x="0" y="4"/>
                        <a:pt x="1" y="6"/>
                        <a:pt x="3"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0" name="Freeform 24"/>
                <p:cNvSpPr>
                  <a:spLocks noEditPoints="1"/>
                </p:cNvSpPr>
                <p:nvPr/>
              </p:nvSpPr>
              <p:spPr bwMode="auto">
                <a:xfrm>
                  <a:off x="3869" y="1065"/>
                  <a:ext cx="345" cy="470"/>
                </a:xfrm>
                <a:custGeom>
                  <a:avLst/>
                  <a:gdLst>
                    <a:gd name="T0" fmla="*/ 116 w 144"/>
                    <a:gd name="T1" fmla="*/ 2 h 196"/>
                    <a:gd name="T2" fmla="*/ 111 w 144"/>
                    <a:gd name="T3" fmla="*/ 0 h 196"/>
                    <a:gd name="T4" fmla="*/ 7 w 144"/>
                    <a:gd name="T5" fmla="*/ 0 h 196"/>
                    <a:gd name="T6" fmla="*/ 0 w 144"/>
                    <a:gd name="T7" fmla="*/ 7 h 196"/>
                    <a:gd name="T8" fmla="*/ 0 w 144"/>
                    <a:gd name="T9" fmla="*/ 189 h 196"/>
                    <a:gd name="T10" fmla="*/ 7 w 144"/>
                    <a:gd name="T11" fmla="*/ 196 h 196"/>
                    <a:gd name="T12" fmla="*/ 138 w 144"/>
                    <a:gd name="T13" fmla="*/ 196 h 196"/>
                    <a:gd name="T14" fmla="*/ 144 w 144"/>
                    <a:gd name="T15" fmla="*/ 189 h 196"/>
                    <a:gd name="T16" fmla="*/ 144 w 144"/>
                    <a:gd name="T17" fmla="*/ 33 h 196"/>
                    <a:gd name="T18" fmla="*/ 142 w 144"/>
                    <a:gd name="T19" fmla="*/ 28 h 196"/>
                    <a:gd name="T20" fmla="*/ 116 w 144"/>
                    <a:gd name="T21" fmla="*/ 2 h 196"/>
                    <a:gd name="T22" fmla="*/ 13 w 144"/>
                    <a:gd name="T23" fmla="*/ 182 h 196"/>
                    <a:gd name="T24" fmla="*/ 13 w 144"/>
                    <a:gd name="T25" fmla="*/ 13 h 196"/>
                    <a:gd name="T26" fmla="*/ 104 w 144"/>
                    <a:gd name="T27" fmla="*/ 13 h 196"/>
                    <a:gd name="T28" fmla="*/ 104 w 144"/>
                    <a:gd name="T29" fmla="*/ 36 h 196"/>
                    <a:gd name="T30" fmla="*/ 108 w 144"/>
                    <a:gd name="T31" fmla="*/ 40 h 196"/>
                    <a:gd name="T32" fmla="*/ 131 w 144"/>
                    <a:gd name="T33" fmla="*/ 40 h 196"/>
                    <a:gd name="T34" fmla="*/ 131 w 144"/>
                    <a:gd name="T35" fmla="*/ 182 h 196"/>
                    <a:gd name="T36" fmla="*/ 13 w 144"/>
                    <a:gd name="T37" fmla="*/ 182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44" h="196">
                      <a:moveTo>
                        <a:pt x="116" y="2"/>
                      </a:moveTo>
                      <a:cubicBezTo>
                        <a:pt x="115" y="1"/>
                        <a:pt x="113" y="0"/>
                        <a:pt x="111" y="0"/>
                      </a:cubicBezTo>
                      <a:cubicBezTo>
                        <a:pt x="7" y="0"/>
                        <a:pt x="7" y="0"/>
                        <a:pt x="7" y="0"/>
                      </a:cubicBezTo>
                      <a:cubicBezTo>
                        <a:pt x="3" y="0"/>
                        <a:pt x="0" y="3"/>
                        <a:pt x="0" y="7"/>
                      </a:cubicBezTo>
                      <a:cubicBezTo>
                        <a:pt x="0" y="189"/>
                        <a:pt x="0" y="189"/>
                        <a:pt x="0" y="189"/>
                      </a:cubicBezTo>
                      <a:cubicBezTo>
                        <a:pt x="0" y="193"/>
                        <a:pt x="3" y="196"/>
                        <a:pt x="7" y="196"/>
                      </a:cubicBezTo>
                      <a:cubicBezTo>
                        <a:pt x="138" y="196"/>
                        <a:pt x="138" y="196"/>
                        <a:pt x="138" y="196"/>
                      </a:cubicBezTo>
                      <a:cubicBezTo>
                        <a:pt x="141" y="196"/>
                        <a:pt x="144" y="193"/>
                        <a:pt x="144" y="189"/>
                      </a:cubicBezTo>
                      <a:cubicBezTo>
                        <a:pt x="144" y="33"/>
                        <a:pt x="144" y="33"/>
                        <a:pt x="144" y="33"/>
                      </a:cubicBezTo>
                      <a:cubicBezTo>
                        <a:pt x="144" y="31"/>
                        <a:pt x="144" y="29"/>
                        <a:pt x="142" y="28"/>
                      </a:cubicBezTo>
                      <a:lnTo>
                        <a:pt x="116" y="2"/>
                      </a:lnTo>
                      <a:close/>
                      <a:moveTo>
                        <a:pt x="13" y="182"/>
                      </a:moveTo>
                      <a:cubicBezTo>
                        <a:pt x="13" y="13"/>
                        <a:pt x="13" y="13"/>
                        <a:pt x="13" y="13"/>
                      </a:cubicBezTo>
                      <a:cubicBezTo>
                        <a:pt x="104" y="13"/>
                        <a:pt x="104" y="13"/>
                        <a:pt x="104" y="13"/>
                      </a:cubicBezTo>
                      <a:cubicBezTo>
                        <a:pt x="104" y="36"/>
                        <a:pt x="104" y="36"/>
                        <a:pt x="104" y="36"/>
                      </a:cubicBezTo>
                      <a:cubicBezTo>
                        <a:pt x="104" y="38"/>
                        <a:pt x="106" y="40"/>
                        <a:pt x="108" y="40"/>
                      </a:cubicBezTo>
                      <a:cubicBezTo>
                        <a:pt x="131" y="40"/>
                        <a:pt x="131" y="40"/>
                        <a:pt x="131" y="40"/>
                      </a:cubicBezTo>
                      <a:cubicBezTo>
                        <a:pt x="131" y="182"/>
                        <a:pt x="131" y="182"/>
                        <a:pt x="131" y="182"/>
                      </a:cubicBezTo>
                      <a:lnTo>
                        <a:pt x="13" y="18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31" name="Freeform 25"/>
                <p:cNvSpPr>
                  <a:spLocks noEditPoints="1"/>
                </p:cNvSpPr>
                <p:nvPr/>
              </p:nvSpPr>
              <p:spPr bwMode="auto">
                <a:xfrm>
                  <a:off x="4252" y="1087"/>
                  <a:ext cx="94" cy="444"/>
                </a:xfrm>
                <a:custGeom>
                  <a:avLst/>
                  <a:gdLst>
                    <a:gd name="T0" fmla="*/ 35 w 39"/>
                    <a:gd name="T1" fmla="*/ 0 h 185"/>
                    <a:gd name="T2" fmla="*/ 4 w 39"/>
                    <a:gd name="T3" fmla="*/ 0 h 185"/>
                    <a:gd name="T4" fmla="*/ 0 w 39"/>
                    <a:gd name="T5" fmla="*/ 4 h 185"/>
                    <a:gd name="T6" fmla="*/ 0 w 39"/>
                    <a:gd name="T7" fmla="*/ 144 h 185"/>
                    <a:gd name="T8" fmla="*/ 0 w 39"/>
                    <a:gd name="T9" fmla="*/ 146 h 185"/>
                    <a:gd name="T10" fmla="*/ 16 w 39"/>
                    <a:gd name="T11" fmla="*/ 182 h 185"/>
                    <a:gd name="T12" fmla="*/ 20 w 39"/>
                    <a:gd name="T13" fmla="*/ 185 h 185"/>
                    <a:gd name="T14" fmla="*/ 23 w 39"/>
                    <a:gd name="T15" fmla="*/ 182 h 185"/>
                    <a:gd name="T16" fmla="*/ 39 w 39"/>
                    <a:gd name="T17" fmla="*/ 146 h 185"/>
                    <a:gd name="T18" fmla="*/ 39 w 39"/>
                    <a:gd name="T19" fmla="*/ 144 h 185"/>
                    <a:gd name="T20" fmla="*/ 39 w 39"/>
                    <a:gd name="T21" fmla="*/ 4 h 185"/>
                    <a:gd name="T22" fmla="*/ 35 w 39"/>
                    <a:gd name="T23" fmla="*/ 0 h 185"/>
                    <a:gd name="T24" fmla="*/ 31 w 39"/>
                    <a:gd name="T25" fmla="*/ 143 h 185"/>
                    <a:gd name="T26" fmla="*/ 25 w 39"/>
                    <a:gd name="T27" fmla="*/ 157 h 185"/>
                    <a:gd name="T28" fmla="*/ 14 w 39"/>
                    <a:gd name="T29" fmla="*/ 157 h 185"/>
                    <a:gd name="T30" fmla="*/ 8 w 39"/>
                    <a:gd name="T31" fmla="*/ 143 h 185"/>
                    <a:gd name="T32" fmla="*/ 8 w 39"/>
                    <a:gd name="T33" fmla="*/ 8 h 185"/>
                    <a:gd name="T34" fmla="*/ 18 w 39"/>
                    <a:gd name="T35" fmla="*/ 8 h 185"/>
                    <a:gd name="T36" fmla="*/ 18 w 39"/>
                    <a:gd name="T37" fmla="*/ 8 h 185"/>
                    <a:gd name="T38" fmla="*/ 18 w 39"/>
                    <a:gd name="T39" fmla="*/ 137 h 185"/>
                    <a:gd name="T40" fmla="*/ 21 w 39"/>
                    <a:gd name="T41" fmla="*/ 139 h 185"/>
                    <a:gd name="T42" fmla="*/ 24 w 39"/>
                    <a:gd name="T43" fmla="*/ 137 h 185"/>
                    <a:gd name="T44" fmla="*/ 24 w 39"/>
                    <a:gd name="T45" fmla="*/ 8 h 185"/>
                    <a:gd name="T46" fmla="*/ 24 w 39"/>
                    <a:gd name="T47" fmla="*/ 8 h 185"/>
                    <a:gd name="T48" fmla="*/ 31 w 39"/>
                    <a:gd name="T49" fmla="*/ 8 h 185"/>
                    <a:gd name="T50" fmla="*/ 31 w 39"/>
                    <a:gd name="T51" fmla="*/ 143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9" h="185">
                      <a:moveTo>
                        <a:pt x="35" y="0"/>
                      </a:moveTo>
                      <a:cubicBezTo>
                        <a:pt x="4" y="0"/>
                        <a:pt x="4" y="0"/>
                        <a:pt x="4" y="0"/>
                      </a:cubicBezTo>
                      <a:cubicBezTo>
                        <a:pt x="2" y="0"/>
                        <a:pt x="0" y="1"/>
                        <a:pt x="0" y="4"/>
                      </a:cubicBezTo>
                      <a:cubicBezTo>
                        <a:pt x="0" y="144"/>
                        <a:pt x="0" y="144"/>
                        <a:pt x="0" y="144"/>
                      </a:cubicBezTo>
                      <a:cubicBezTo>
                        <a:pt x="0" y="145"/>
                        <a:pt x="0" y="145"/>
                        <a:pt x="0" y="146"/>
                      </a:cubicBezTo>
                      <a:cubicBezTo>
                        <a:pt x="16" y="182"/>
                        <a:pt x="16" y="182"/>
                        <a:pt x="16" y="182"/>
                      </a:cubicBezTo>
                      <a:cubicBezTo>
                        <a:pt x="17" y="184"/>
                        <a:pt x="18" y="185"/>
                        <a:pt x="20" y="185"/>
                      </a:cubicBezTo>
                      <a:cubicBezTo>
                        <a:pt x="21" y="185"/>
                        <a:pt x="23" y="184"/>
                        <a:pt x="23" y="182"/>
                      </a:cubicBezTo>
                      <a:cubicBezTo>
                        <a:pt x="39" y="146"/>
                        <a:pt x="39" y="146"/>
                        <a:pt x="39" y="146"/>
                      </a:cubicBezTo>
                      <a:cubicBezTo>
                        <a:pt x="39" y="145"/>
                        <a:pt x="39" y="145"/>
                        <a:pt x="39" y="144"/>
                      </a:cubicBezTo>
                      <a:cubicBezTo>
                        <a:pt x="39" y="4"/>
                        <a:pt x="39" y="4"/>
                        <a:pt x="39" y="4"/>
                      </a:cubicBezTo>
                      <a:cubicBezTo>
                        <a:pt x="39" y="1"/>
                        <a:pt x="37" y="0"/>
                        <a:pt x="35" y="0"/>
                      </a:cubicBezTo>
                      <a:close/>
                      <a:moveTo>
                        <a:pt x="31" y="143"/>
                      </a:moveTo>
                      <a:cubicBezTo>
                        <a:pt x="25" y="157"/>
                        <a:pt x="25" y="157"/>
                        <a:pt x="25" y="157"/>
                      </a:cubicBezTo>
                      <a:cubicBezTo>
                        <a:pt x="14" y="157"/>
                        <a:pt x="14" y="157"/>
                        <a:pt x="14" y="157"/>
                      </a:cubicBezTo>
                      <a:cubicBezTo>
                        <a:pt x="8" y="143"/>
                        <a:pt x="8" y="143"/>
                        <a:pt x="8" y="143"/>
                      </a:cubicBezTo>
                      <a:cubicBezTo>
                        <a:pt x="8" y="8"/>
                        <a:pt x="8" y="8"/>
                        <a:pt x="8" y="8"/>
                      </a:cubicBezTo>
                      <a:cubicBezTo>
                        <a:pt x="18" y="8"/>
                        <a:pt x="18" y="8"/>
                        <a:pt x="18" y="8"/>
                      </a:cubicBezTo>
                      <a:cubicBezTo>
                        <a:pt x="18" y="8"/>
                        <a:pt x="18" y="8"/>
                        <a:pt x="18" y="8"/>
                      </a:cubicBezTo>
                      <a:cubicBezTo>
                        <a:pt x="18" y="137"/>
                        <a:pt x="18" y="137"/>
                        <a:pt x="18" y="137"/>
                      </a:cubicBezTo>
                      <a:cubicBezTo>
                        <a:pt x="18" y="138"/>
                        <a:pt x="19" y="139"/>
                        <a:pt x="21" y="139"/>
                      </a:cubicBezTo>
                      <a:cubicBezTo>
                        <a:pt x="22" y="139"/>
                        <a:pt x="24" y="138"/>
                        <a:pt x="24" y="137"/>
                      </a:cubicBezTo>
                      <a:cubicBezTo>
                        <a:pt x="24" y="8"/>
                        <a:pt x="24" y="8"/>
                        <a:pt x="24" y="8"/>
                      </a:cubicBezTo>
                      <a:cubicBezTo>
                        <a:pt x="24" y="8"/>
                        <a:pt x="24" y="8"/>
                        <a:pt x="24" y="8"/>
                      </a:cubicBezTo>
                      <a:cubicBezTo>
                        <a:pt x="31" y="8"/>
                        <a:pt x="31" y="8"/>
                        <a:pt x="31" y="8"/>
                      </a:cubicBezTo>
                      <a:lnTo>
                        <a:pt x="31" y="14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nvGrpSpPr>
            <p:cNvPr id="17" name="组合 16"/>
            <p:cNvGrpSpPr/>
            <p:nvPr/>
          </p:nvGrpSpPr>
          <p:grpSpPr>
            <a:xfrm>
              <a:off x="7379080" y="2803349"/>
              <a:ext cx="1271434" cy="1271434"/>
              <a:chOff x="6674239" y="3408398"/>
              <a:chExt cx="1007417" cy="1007417"/>
            </a:xfrm>
          </p:grpSpPr>
          <p:sp>
            <p:nvSpPr>
              <p:cNvPr id="18" name="任意多边形 17"/>
              <p:cNvSpPr/>
              <p:nvPr/>
            </p:nvSpPr>
            <p:spPr>
              <a:xfrm>
                <a:off x="6674239" y="3408398"/>
                <a:ext cx="1007417" cy="1007417"/>
              </a:xfrm>
              <a:custGeom>
                <a:avLst/>
                <a:gdLst>
                  <a:gd name="connsiteX0" fmla="*/ 0 w 1007417"/>
                  <a:gd name="connsiteY0" fmla="*/ 503709 h 1007417"/>
                  <a:gd name="connsiteX1" fmla="*/ 503709 w 1007417"/>
                  <a:gd name="connsiteY1" fmla="*/ 0 h 1007417"/>
                  <a:gd name="connsiteX2" fmla="*/ 1007418 w 1007417"/>
                  <a:gd name="connsiteY2" fmla="*/ 503709 h 1007417"/>
                  <a:gd name="connsiteX3" fmla="*/ 503709 w 1007417"/>
                  <a:gd name="connsiteY3" fmla="*/ 1007418 h 1007417"/>
                  <a:gd name="connsiteX4" fmla="*/ 0 w 1007417"/>
                  <a:gd name="connsiteY4" fmla="*/ 503709 h 1007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7417" h="1007417">
                    <a:moveTo>
                      <a:pt x="0" y="503709"/>
                    </a:moveTo>
                    <a:cubicBezTo>
                      <a:pt x="0" y="225518"/>
                      <a:pt x="225518" y="0"/>
                      <a:pt x="503709" y="0"/>
                    </a:cubicBezTo>
                    <a:cubicBezTo>
                      <a:pt x="781900" y="0"/>
                      <a:pt x="1007418" y="225518"/>
                      <a:pt x="1007418" y="503709"/>
                    </a:cubicBezTo>
                    <a:cubicBezTo>
                      <a:pt x="1007418" y="781900"/>
                      <a:pt x="781900" y="1007418"/>
                      <a:pt x="503709" y="1007418"/>
                    </a:cubicBezTo>
                    <a:cubicBezTo>
                      <a:pt x="225518" y="1007418"/>
                      <a:pt x="0" y="781900"/>
                      <a:pt x="0" y="503709"/>
                    </a:cubicBezTo>
                    <a:close/>
                  </a:path>
                </a:pathLst>
              </a:custGeom>
              <a:solidFill>
                <a:srgbClr val="3CBB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a:latin typeface="Arial" panose="020B0604020202020204" pitchFamily="34" charset="0"/>
                  <a:ea typeface="微软雅黑" panose="020B0503020204020204" pitchFamily="34" charset="-122"/>
                </a:endParaRPr>
              </a:p>
            </p:txBody>
          </p:sp>
          <p:grpSp>
            <p:nvGrpSpPr>
              <p:cNvPr id="19" name="Group 28"/>
              <p:cNvGrpSpPr>
                <a:grpSpLocks noChangeAspect="1"/>
              </p:cNvGrpSpPr>
              <p:nvPr/>
            </p:nvGrpSpPr>
            <p:grpSpPr bwMode="auto">
              <a:xfrm>
                <a:off x="6969306" y="3649352"/>
                <a:ext cx="417282" cy="525508"/>
                <a:chOff x="4401" y="2266"/>
                <a:chExt cx="374" cy="471"/>
              </a:xfrm>
              <a:solidFill>
                <a:schemeClr val="bg1"/>
              </a:solidFill>
            </p:grpSpPr>
            <p:sp>
              <p:nvSpPr>
                <p:cNvPr id="20" name="Freeform 29"/>
                <p:cNvSpPr/>
                <p:nvPr/>
              </p:nvSpPr>
              <p:spPr bwMode="auto">
                <a:xfrm>
                  <a:off x="4538" y="2390"/>
                  <a:ext cx="85" cy="108"/>
                </a:xfrm>
                <a:custGeom>
                  <a:avLst/>
                  <a:gdLst>
                    <a:gd name="T0" fmla="*/ 0 w 35"/>
                    <a:gd name="T1" fmla="*/ 26 h 45"/>
                    <a:gd name="T2" fmla="*/ 3 w 35"/>
                    <a:gd name="T3" fmla="*/ 29 h 45"/>
                    <a:gd name="T4" fmla="*/ 3 w 35"/>
                    <a:gd name="T5" fmla="*/ 29 h 45"/>
                    <a:gd name="T6" fmla="*/ 17 w 35"/>
                    <a:gd name="T7" fmla="*/ 45 h 45"/>
                    <a:gd name="T8" fmla="*/ 32 w 35"/>
                    <a:gd name="T9" fmla="*/ 29 h 45"/>
                    <a:gd name="T10" fmla="*/ 32 w 35"/>
                    <a:gd name="T11" fmla="*/ 29 h 45"/>
                    <a:gd name="T12" fmla="*/ 35 w 35"/>
                    <a:gd name="T13" fmla="*/ 26 h 45"/>
                    <a:gd name="T14" fmla="*/ 33 w 35"/>
                    <a:gd name="T15" fmla="*/ 23 h 45"/>
                    <a:gd name="T16" fmla="*/ 34 w 35"/>
                    <a:gd name="T17" fmla="*/ 17 h 45"/>
                    <a:gd name="T18" fmla="*/ 17 w 35"/>
                    <a:gd name="T19" fmla="*/ 0 h 45"/>
                    <a:gd name="T20" fmla="*/ 1 w 35"/>
                    <a:gd name="T21" fmla="*/ 17 h 45"/>
                    <a:gd name="T22" fmla="*/ 2 w 35"/>
                    <a:gd name="T23" fmla="*/ 23 h 45"/>
                    <a:gd name="T24" fmla="*/ 0 w 35"/>
                    <a:gd name="T25" fmla="*/ 26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45">
                      <a:moveTo>
                        <a:pt x="0" y="26"/>
                      </a:moveTo>
                      <a:cubicBezTo>
                        <a:pt x="0" y="28"/>
                        <a:pt x="1" y="29"/>
                        <a:pt x="3" y="29"/>
                      </a:cubicBezTo>
                      <a:cubicBezTo>
                        <a:pt x="3" y="29"/>
                        <a:pt x="3" y="29"/>
                        <a:pt x="3" y="29"/>
                      </a:cubicBezTo>
                      <a:cubicBezTo>
                        <a:pt x="3" y="37"/>
                        <a:pt x="10" y="45"/>
                        <a:pt x="17" y="45"/>
                      </a:cubicBezTo>
                      <a:cubicBezTo>
                        <a:pt x="25" y="45"/>
                        <a:pt x="31" y="37"/>
                        <a:pt x="32" y="29"/>
                      </a:cubicBezTo>
                      <a:cubicBezTo>
                        <a:pt x="32" y="29"/>
                        <a:pt x="32" y="29"/>
                        <a:pt x="32" y="29"/>
                      </a:cubicBezTo>
                      <a:cubicBezTo>
                        <a:pt x="33" y="29"/>
                        <a:pt x="35" y="28"/>
                        <a:pt x="35" y="26"/>
                      </a:cubicBezTo>
                      <a:cubicBezTo>
                        <a:pt x="35" y="25"/>
                        <a:pt x="34" y="24"/>
                        <a:pt x="33" y="23"/>
                      </a:cubicBezTo>
                      <a:cubicBezTo>
                        <a:pt x="34" y="21"/>
                        <a:pt x="34" y="19"/>
                        <a:pt x="34" y="17"/>
                      </a:cubicBezTo>
                      <a:cubicBezTo>
                        <a:pt x="34" y="8"/>
                        <a:pt x="26" y="0"/>
                        <a:pt x="17" y="0"/>
                      </a:cubicBezTo>
                      <a:cubicBezTo>
                        <a:pt x="8" y="0"/>
                        <a:pt x="1" y="8"/>
                        <a:pt x="1" y="17"/>
                      </a:cubicBezTo>
                      <a:cubicBezTo>
                        <a:pt x="1" y="19"/>
                        <a:pt x="1" y="21"/>
                        <a:pt x="2" y="23"/>
                      </a:cubicBezTo>
                      <a:cubicBezTo>
                        <a:pt x="1" y="24"/>
                        <a:pt x="0" y="25"/>
                        <a:pt x="0"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1" name="Freeform 30"/>
                <p:cNvSpPr/>
                <p:nvPr/>
              </p:nvSpPr>
              <p:spPr bwMode="auto">
                <a:xfrm>
                  <a:off x="4490" y="2512"/>
                  <a:ext cx="178" cy="53"/>
                </a:xfrm>
                <a:custGeom>
                  <a:avLst/>
                  <a:gdLst>
                    <a:gd name="T0" fmla="*/ 2 w 74"/>
                    <a:gd name="T1" fmla="*/ 22 h 22"/>
                    <a:gd name="T2" fmla="*/ 73 w 74"/>
                    <a:gd name="T3" fmla="*/ 22 h 22"/>
                    <a:gd name="T4" fmla="*/ 74 w 74"/>
                    <a:gd name="T5" fmla="*/ 21 h 22"/>
                    <a:gd name="T6" fmla="*/ 74 w 74"/>
                    <a:gd name="T7" fmla="*/ 15 h 22"/>
                    <a:gd name="T8" fmla="*/ 74 w 74"/>
                    <a:gd name="T9" fmla="*/ 14 h 22"/>
                    <a:gd name="T10" fmla="*/ 50 w 74"/>
                    <a:gd name="T11" fmla="*/ 0 h 22"/>
                    <a:gd name="T12" fmla="*/ 49 w 74"/>
                    <a:gd name="T13" fmla="*/ 0 h 22"/>
                    <a:gd name="T14" fmla="*/ 48 w 74"/>
                    <a:gd name="T15" fmla="*/ 0 h 22"/>
                    <a:gd name="T16" fmla="*/ 47 w 74"/>
                    <a:gd name="T17" fmla="*/ 0 h 22"/>
                    <a:gd name="T18" fmla="*/ 37 w 74"/>
                    <a:gd name="T19" fmla="*/ 3 h 22"/>
                    <a:gd name="T20" fmla="*/ 27 w 74"/>
                    <a:gd name="T21" fmla="*/ 0 h 22"/>
                    <a:gd name="T22" fmla="*/ 26 w 74"/>
                    <a:gd name="T23" fmla="*/ 0 h 22"/>
                    <a:gd name="T24" fmla="*/ 26 w 74"/>
                    <a:gd name="T25" fmla="*/ 0 h 22"/>
                    <a:gd name="T26" fmla="*/ 25 w 74"/>
                    <a:gd name="T27" fmla="*/ 0 h 22"/>
                    <a:gd name="T28" fmla="*/ 1 w 74"/>
                    <a:gd name="T29" fmla="*/ 14 h 22"/>
                    <a:gd name="T30" fmla="*/ 0 w 74"/>
                    <a:gd name="T31" fmla="*/ 15 h 22"/>
                    <a:gd name="T32" fmla="*/ 0 w 74"/>
                    <a:gd name="T33" fmla="*/ 21 h 22"/>
                    <a:gd name="T34" fmla="*/ 2 w 74"/>
                    <a:gd name="T35" fmla="*/ 22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4" h="22">
                      <a:moveTo>
                        <a:pt x="2" y="22"/>
                      </a:moveTo>
                      <a:cubicBezTo>
                        <a:pt x="73" y="22"/>
                        <a:pt x="73" y="22"/>
                        <a:pt x="73" y="22"/>
                      </a:cubicBezTo>
                      <a:cubicBezTo>
                        <a:pt x="73" y="22"/>
                        <a:pt x="74" y="21"/>
                        <a:pt x="74" y="21"/>
                      </a:cubicBezTo>
                      <a:cubicBezTo>
                        <a:pt x="74" y="15"/>
                        <a:pt x="74" y="15"/>
                        <a:pt x="74" y="15"/>
                      </a:cubicBezTo>
                      <a:cubicBezTo>
                        <a:pt x="74" y="15"/>
                        <a:pt x="74" y="14"/>
                        <a:pt x="74" y="14"/>
                      </a:cubicBezTo>
                      <a:cubicBezTo>
                        <a:pt x="67" y="7"/>
                        <a:pt x="59" y="3"/>
                        <a:pt x="50" y="0"/>
                      </a:cubicBezTo>
                      <a:cubicBezTo>
                        <a:pt x="49" y="0"/>
                        <a:pt x="49" y="0"/>
                        <a:pt x="49" y="0"/>
                      </a:cubicBezTo>
                      <a:cubicBezTo>
                        <a:pt x="48" y="0"/>
                        <a:pt x="48" y="0"/>
                        <a:pt x="48" y="0"/>
                      </a:cubicBezTo>
                      <a:cubicBezTo>
                        <a:pt x="48" y="0"/>
                        <a:pt x="48" y="0"/>
                        <a:pt x="47" y="0"/>
                      </a:cubicBezTo>
                      <a:cubicBezTo>
                        <a:pt x="45" y="2"/>
                        <a:pt x="41" y="3"/>
                        <a:pt x="37" y="3"/>
                      </a:cubicBezTo>
                      <a:cubicBezTo>
                        <a:pt x="34" y="3"/>
                        <a:pt x="30" y="2"/>
                        <a:pt x="27" y="0"/>
                      </a:cubicBezTo>
                      <a:cubicBezTo>
                        <a:pt x="27" y="0"/>
                        <a:pt x="27" y="0"/>
                        <a:pt x="26" y="0"/>
                      </a:cubicBezTo>
                      <a:cubicBezTo>
                        <a:pt x="26" y="0"/>
                        <a:pt x="26" y="0"/>
                        <a:pt x="26" y="0"/>
                      </a:cubicBezTo>
                      <a:cubicBezTo>
                        <a:pt x="26" y="0"/>
                        <a:pt x="26" y="0"/>
                        <a:pt x="25" y="0"/>
                      </a:cubicBezTo>
                      <a:cubicBezTo>
                        <a:pt x="16" y="2"/>
                        <a:pt x="8" y="7"/>
                        <a:pt x="1" y="14"/>
                      </a:cubicBezTo>
                      <a:cubicBezTo>
                        <a:pt x="1" y="14"/>
                        <a:pt x="0" y="15"/>
                        <a:pt x="0" y="15"/>
                      </a:cubicBezTo>
                      <a:cubicBezTo>
                        <a:pt x="0" y="21"/>
                        <a:pt x="0" y="21"/>
                        <a:pt x="0" y="21"/>
                      </a:cubicBezTo>
                      <a:cubicBezTo>
                        <a:pt x="0" y="21"/>
                        <a:pt x="1" y="22"/>
                        <a:pt x="2"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2" name="Freeform 31"/>
                <p:cNvSpPr/>
                <p:nvPr/>
              </p:nvSpPr>
              <p:spPr bwMode="auto">
                <a:xfrm>
                  <a:off x="4476" y="2613"/>
                  <a:ext cx="207" cy="12"/>
                </a:xfrm>
                <a:custGeom>
                  <a:avLst/>
                  <a:gdLst>
                    <a:gd name="T0" fmla="*/ 84 w 86"/>
                    <a:gd name="T1" fmla="*/ 0 h 5"/>
                    <a:gd name="T2" fmla="*/ 3 w 86"/>
                    <a:gd name="T3" fmla="*/ 0 h 5"/>
                    <a:gd name="T4" fmla="*/ 0 w 86"/>
                    <a:gd name="T5" fmla="*/ 2 h 5"/>
                    <a:gd name="T6" fmla="*/ 3 w 86"/>
                    <a:gd name="T7" fmla="*/ 5 h 5"/>
                    <a:gd name="T8" fmla="*/ 84 w 86"/>
                    <a:gd name="T9" fmla="*/ 5 h 5"/>
                    <a:gd name="T10" fmla="*/ 86 w 86"/>
                    <a:gd name="T11" fmla="*/ 2 h 5"/>
                    <a:gd name="T12" fmla="*/ 84 w 8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86" h="5">
                      <a:moveTo>
                        <a:pt x="84" y="0"/>
                      </a:moveTo>
                      <a:cubicBezTo>
                        <a:pt x="3" y="0"/>
                        <a:pt x="3" y="0"/>
                        <a:pt x="3" y="0"/>
                      </a:cubicBezTo>
                      <a:cubicBezTo>
                        <a:pt x="1" y="0"/>
                        <a:pt x="0" y="1"/>
                        <a:pt x="0" y="2"/>
                      </a:cubicBezTo>
                      <a:cubicBezTo>
                        <a:pt x="0" y="4"/>
                        <a:pt x="1" y="5"/>
                        <a:pt x="3" y="5"/>
                      </a:cubicBezTo>
                      <a:cubicBezTo>
                        <a:pt x="84" y="5"/>
                        <a:pt x="84" y="5"/>
                        <a:pt x="84" y="5"/>
                      </a:cubicBezTo>
                      <a:cubicBezTo>
                        <a:pt x="85" y="5"/>
                        <a:pt x="86" y="4"/>
                        <a:pt x="86" y="2"/>
                      </a:cubicBezTo>
                      <a:cubicBezTo>
                        <a:pt x="86" y="1"/>
                        <a:pt x="85" y="0"/>
                        <a:pt x="8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3" name="Freeform 32"/>
                <p:cNvSpPr>
                  <a:spLocks noEditPoints="1"/>
                </p:cNvSpPr>
                <p:nvPr/>
              </p:nvSpPr>
              <p:spPr bwMode="auto">
                <a:xfrm>
                  <a:off x="4401" y="2266"/>
                  <a:ext cx="374" cy="471"/>
                </a:xfrm>
                <a:custGeom>
                  <a:avLst/>
                  <a:gdLst>
                    <a:gd name="T0" fmla="*/ 153 w 155"/>
                    <a:gd name="T1" fmla="*/ 31 h 197"/>
                    <a:gd name="T2" fmla="*/ 124 w 155"/>
                    <a:gd name="T3" fmla="*/ 2 h 197"/>
                    <a:gd name="T4" fmla="*/ 120 w 155"/>
                    <a:gd name="T5" fmla="*/ 0 h 197"/>
                    <a:gd name="T6" fmla="*/ 6 w 155"/>
                    <a:gd name="T7" fmla="*/ 0 h 197"/>
                    <a:gd name="T8" fmla="*/ 0 w 155"/>
                    <a:gd name="T9" fmla="*/ 7 h 197"/>
                    <a:gd name="T10" fmla="*/ 0 w 155"/>
                    <a:gd name="T11" fmla="*/ 190 h 197"/>
                    <a:gd name="T12" fmla="*/ 6 w 155"/>
                    <a:gd name="T13" fmla="*/ 197 h 197"/>
                    <a:gd name="T14" fmla="*/ 148 w 155"/>
                    <a:gd name="T15" fmla="*/ 197 h 197"/>
                    <a:gd name="T16" fmla="*/ 155 w 155"/>
                    <a:gd name="T17" fmla="*/ 190 h 197"/>
                    <a:gd name="T18" fmla="*/ 155 w 155"/>
                    <a:gd name="T19" fmla="*/ 35 h 197"/>
                    <a:gd name="T20" fmla="*/ 153 w 155"/>
                    <a:gd name="T21" fmla="*/ 31 h 197"/>
                    <a:gd name="T22" fmla="*/ 13 w 155"/>
                    <a:gd name="T23" fmla="*/ 183 h 197"/>
                    <a:gd name="T24" fmla="*/ 13 w 155"/>
                    <a:gd name="T25" fmla="*/ 14 h 197"/>
                    <a:gd name="T26" fmla="*/ 116 w 155"/>
                    <a:gd name="T27" fmla="*/ 14 h 197"/>
                    <a:gd name="T28" fmla="*/ 116 w 155"/>
                    <a:gd name="T29" fmla="*/ 35 h 197"/>
                    <a:gd name="T30" fmla="*/ 120 w 155"/>
                    <a:gd name="T31" fmla="*/ 39 h 197"/>
                    <a:gd name="T32" fmla="*/ 142 w 155"/>
                    <a:gd name="T33" fmla="*/ 39 h 197"/>
                    <a:gd name="T34" fmla="*/ 142 w 155"/>
                    <a:gd name="T35" fmla="*/ 183 h 197"/>
                    <a:gd name="T36" fmla="*/ 13 w 155"/>
                    <a:gd name="T37" fmla="*/ 183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5" h="197">
                      <a:moveTo>
                        <a:pt x="153" y="31"/>
                      </a:moveTo>
                      <a:cubicBezTo>
                        <a:pt x="124" y="2"/>
                        <a:pt x="124" y="2"/>
                        <a:pt x="124" y="2"/>
                      </a:cubicBezTo>
                      <a:cubicBezTo>
                        <a:pt x="123" y="1"/>
                        <a:pt x="121" y="0"/>
                        <a:pt x="120" y="0"/>
                      </a:cubicBezTo>
                      <a:cubicBezTo>
                        <a:pt x="6" y="0"/>
                        <a:pt x="6" y="0"/>
                        <a:pt x="6" y="0"/>
                      </a:cubicBezTo>
                      <a:cubicBezTo>
                        <a:pt x="3" y="0"/>
                        <a:pt x="0" y="3"/>
                        <a:pt x="0" y="7"/>
                      </a:cubicBezTo>
                      <a:cubicBezTo>
                        <a:pt x="0" y="190"/>
                        <a:pt x="0" y="190"/>
                        <a:pt x="0" y="190"/>
                      </a:cubicBezTo>
                      <a:cubicBezTo>
                        <a:pt x="0" y="194"/>
                        <a:pt x="3" y="197"/>
                        <a:pt x="6" y="197"/>
                      </a:cubicBezTo>
                      <a:cubicBezTo>
                        <a:pt x="148" y="197"/>
                        <a:pt x="148" y="197"/>
                        <a:pt x="148" y="197"/>
                      </a:cubicBezTo>
                      <a:cubicBezTo>
                        <a:pt x="152" y="197"/>
                        <a:pt x="155" y="194"/>
                        <a:pt x="155" y="190"/>
                      </a:cubicBezTo>
                      <a:cubicBezTo>
                        <a:pt x="155" y="35"/>
                        <a:pt x="155" y="35"/>
                        <a:pt x="155" y="35"/>
                      </a:cubicBezTo>
                      <a:cubicBezTo>
                        <a:pt x="155" y="34"/>
                        <a:pt x="154" y="32"/>
                        <a:pt x="153" y="31"/>
                      </a:cubicBezTo>
                      <a:close/>
                      <a:moveTo>
                        <a:pt x="13" y="183"/>
                      </a:moveTo>
                      <a:cubicBezTo>
                        <a:pt x="13" y="14"/>
                        <a:pt x="13" y="14"/>
                        <a:pt x="13" y="14"/>
                      </a:cubicBezTo>
                      <a:cubicBezTo>
                        <a:pt x="116" y="14"/>
                        <a:pt x="116" y="14"/>
                        <a:pt x="116" y="14"/>
                      </a:cubicBezTo>
                      <a:cubicBezTo>
                        <a:pt x="116" y="35"/>
                        <a:pt x="116" y="35"/>
                        <a:pt x="116" y="35"/>
                      </a:cubicBezTo>
                      <a:cubicBezTo>
                        <a:pt x="116" y="38"/>
                        <a:pt x="118" y="39"/>
                        <a:pt x="120" y="39"/>
                      </a:cubicBezTo>
                      <a:cubicBezTo>
                        <a:pt x="142" y="39"/>
                        <a:pt x="142" y="39"/>
                        <a:pt x="142" y="39"/>
                      </a:cubicBezTo>
                      <a:cubicBezTo>
                        <a:pt x="142" y="183"/>
                        <a:pt x="142" y="183"/>
                        <a:pt x="142" y="183"/>
                      </a:cubicBezTo>
                      <a:lnTo>
                        <a:pt x="13" y="18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grpSp>
      <p:grpSp>
        <p:nvGrpSpPr>
          <p:cNvPr id="45" name="组合 44"/>
          <p:cNvGrpSpPr/>
          <p:nvPr/>
        </p:nvGrpSpPr>
        <p:grpSpPr>
          <a:xfrm>
            <a:off x="6258049" y="2129689"/>
            <a:ext cx="4190162" cy="3037526"/>
            <a:chOff x="5818000" y="1843122"/>
            <a:chExt cx="5586883" cy="4050035"/>
          </a:xfrm>
        </p:grpSpPr>
        <p:sp>
          <p:nvSpPr>
            <p:cNvPr id="46" name="圆角矩形 45"/>
            <p:cNvSpPr/>
            <p:nvPr/>
          </p:nvSpPr>
          <p:spPr>
            <a:xfrm>
              <a:off x="5818000" y="1843122"/>
              <a:ext cx="5586883" cy="4050035"/>
            </a:xfrm>
            <a:prstGeom prst="roundRect">
              <a:avLst>
                <a:gd name="adj" fmla="val 5616"/>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文本框 31"/>
            <p:cNvSpPr txBox="1"/>
            <p:nvPr/>
          </p:nvSpPr>
          <p:spPr>
            <a:xfrm>
              <a:off x="6089669" y="2026983"/>
              <a:ext cx="5053952" cy="3742563"/>
            </a:xfrm>
            <a:prstGeom prst="rect">
              <a:avLst/>
            </a:prstGeom>
            <a:noFill/>
          </p:spPr>
          <p:txBody>
            <a:bodyPr wrap="square" rtlCol="0">
              <a:spAutoFit/>
            </a:bodyPr>
            <a:lstStyle/>
            <a:p>
              <a:pPr indent="342900">
                <a:lnSpc>
                  <a:spcPct val="200000"/>
                </a:lnSpc>
              </a:pPr>
              <a:r>
                <a:rPr lang="zh-CN" altLang="en-US" b="1" dirty="0">
                  <a:solidFill>
                    <a:schemeClr val="bg1"/>
                  </a:solidFill>
                  <a:latin typeface="微软雅黑" panose="020B0503020204020204" pitchFamily="34" charset="-122"/>
                  <a:ea typeface="微软雅黑" panose="020B0503020204020204" pitchFamily="34" charset="-122"/>
                </a:rPr>
                <a:t>添加标题内容</a:t>
              </a:r>
              <a:endParaRPr lang="en-US" altLang="zh-CN" b="1" dirty="0">
                <a:solidFill>
                  <a:schemeClr val="bg1"/>
                </a:solidFill>
                <a:latin typeface="微软雅黑" panose="020B0503020204020204" pitchFamily="34" charset="-122"/>
                <a:ea typeface="微软雅黑" panose="020B0503020204020204" pitchFamily="34" charset="-122"/>
              </a:endParaRPr>
            </a:p>
            <a:p>
              <a:pPr indent="342900">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输入你的内容，输入你的内容输入你的内容输入你的内容输入你的内容输入你的内容输入你的内容输入你的内容输入你的内容输入你的内容输入你的内容输入你的内容</a:t>
              </a:r>
              <a:endParaRPr lang="en-US" altLang="zh-CN" sz="1200" dirty="0">
                <a:solidFill>
                  <a:schemeClr val="bg1"/>
                </a:solidFill>
                <a:latin typeface="微软雅黑" panose="020B0503020204020204" pitchFamily="34" charset="-122"/>
                <a:ea typeface="微软雅黑" panose="020B0503020204020204" pitchFamily="34" charset="-122"/>
              </a:endParaRPr>
            </a:p>
            <a:p>
              <a:pPr indent="342900">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输入你的内容输入你的内容输入你的内容输入你的内容输入你的内容输入你的内容输入你的内容输入你的内容输入你的内容输入你的内容输入你的内容输入你的内容输入你的内容输入你的内容输入你的内容输入你的内容输入你的内容</a:t>
              </a:r>
              <a:endParaRPr lang="zh-CN" altLang="en-US" sz="1200" b="1" dirty="0">
                <a:solidFill>
                  <a:schemeClr val="bg1"/>
                </a:solidFill>
                <a:latin typeface="微软雅黑" panose="020B0503020204020204" pitchFamily="34" charset="-122"/>
                <a:ea typeface="微软雅黑" panose="020B0503020204020204" pitchFamily="34" charset="-122"/>
              </a:endParaRPr>
            </a:p>
          </p:txBody>
        </p:sp>
      </p:gr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par>
                          <p:cTn id="14" fill="hold">
                            <p:stCondLst>
                              <p:cond delay="500"/>
                            </p:stCondLst>
                            <p:childTnLst>
                              <p:par>
                                <p:cTn id="15" presetID="49" presetClass="entr" presetSubtype="0" decel="100000" fill="hold"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 calcmode="lin" valueType="num">
                                      <p:cBhvr>
                                        <p:cTn id="19" dur="500" fill="hold"/>
                                        <p:tgtEl>
                                          <p:spTgt spid="9"/>
                                        </p:tgtEl>
                                        <p:attrNameLst>
                                          <p:attrName>style.rotation</p:attrName>
                                        </p:attrNameLst>
                                      </p:cBhvr>
                                      <p:tavLst>
                                        <p:tav tm="0">
                                          <p:val>
                                            <p:fltVal val="360"/>
                                          </p:val>
                                        </p:tav>
                                        <p:tav tm="100000">
                                          <p:val>
                                            <p:fltVal val="0"/>
                                          </p:val>
                                        </p:tav>
                                      </p:tavLst>
                                    </p:anim>
                                    <p:animEffect transition="in" filter="fade">
                                      <p:cBhvr>
                                        <p:cTn id="20" dur="500"/>
                                        <p:tgtEl>
                                          <p:spTgt spid="9"/>
                                        </p:tgtEl>
                                      </p:cBhvr>
                                    </p:animEffect>
                                  </p:childTnLst>
                                </p:cTn>
                              </p:par>
                            </p:childTnLst>
                          </p:cTn>
                        </p:par>
                        <p:par>
                          <p:cTn id="21" fill="hold">
                            <p:stCondLst>
                              <p:cond delay="1000"/>
                            </p:stCondLst>
                            <p:childTnLst>
                              <p:par>
                                <p:cTn id="22" presetID="53" presetClass="entr" presetSubtype="16"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fltVal val="0"/>
                                          </p:val>
                                        </p:tav>
                                        <p:tav tm="100000">
                                          <p:val>
                                            <p:strVal val="#ppt_w"/>
                                          </p:val>
                                        </p:tav>
                                      </p:tavLst>
                                    </p:anim>
                                    <p:anim calcmode="lin" valueType="num">
                                      <p:cBhvr>
                                        <p:cTn id="25" dur="500" fill="hold"/>
                                        <p:tgtEl>
                                          <p:spTgt spid="5"/>
                                        </p:tgtEl>
                                        <p:attrNameLst>
                                          <p:attrName>ppt_h</p:attrName>
                                        </p:attrNameLst>
                                      </p:cBhvr>
                                      <p:tavLst>
                                        <p:tav tm="0">
                                          <p:val>
                                            <p:fltVal val="0"/>
                                          </p:val>
                                        </p:tav>
                                        <p:tav tm="100000">
                                          <p:val>
                                            <p:strVal val="#ppt_h"/>
                                          </p:val>
                                        </p:tav>
                                      </p:tavLst>
                                    </p:anim>
                                    <p:animEffect transition="in" filter="fade">
                                      <p:cBhvr>
                                        <p:cTn id="26" dur="500"/>
                                        <p:tgtEl>
                                          <p:spTgt spid="5"/>
                                        </p:tgtEl>
                                      </p:cBhvr>
                                    </p:animEffect>
                                  </p:childTnLst>
                                </p:cTn>
                              </p:par>
                            </p:childTnLst>
                          </p:cTn>
                        </p:par>
                        <p:par>
                          <p:cTn id="27" fill="hold">
                            <p:stCondLst>
                              <p:cond delay="1500"/>
                            </p:stCondLst>
                            <p:childTnLst>
                              <p:par>
                                <p:cTn id="28" presetID="14" presetClass="entr" presetSubtype="10" fill="hold" nodeType="after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randombar(horizontal)">
                                      <p:cBhvr>
                                        <p:cTn id="30" dur="500"/>
                                        <p:tgtEl>
                                          <p:spTgt spid="45"/>
                                        </p:tgtEl>
                                      </p:cBhvr>
                                    </p:animEffect>
                                  </p:childTnLst>
                                </p:cTn>
                              </p:par>
                              <p:par>
                                <p:cTn id="31" presetID="35" presetClass="entr" presetSubtype="0" fill="hold" grpId="1"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2000"/>
                                        <p:tgtEl>
                                          <p:spTgt spid="5"/>
                                        </p:tgtEl>
                                      </p:cBhvr>
                                    </p:animEffect>
                                    <p:anim calcmode="lin" valueType="num">
                                      <p:cBhvr>
                                        <p:cTn id="34" dur="2000" fill="hold"/>
                                        <p:tgtEl>
                                          <p:spTgt spid="5"/>
                                        </p:tgtEl>
                                        <p:attrNameLst>
                                          <p:attrName>style.rotation</p:attrName>
                                        </p:attrNameLst>
                                      </p:cBhvr>
                                      <p:tavLst>
                                        <p:tav tm="0">
                                          <p:val>
                                            <p:fltVal val="720"/>
                                          </p:val>
                                        </p:tav>
                                        <p:tav tm="100000">
                                          <p:val>
                                            <p:fltVal val="0"/>
                                          </p:val>
                                        </p:tav>
                                      </p:tavLst>
                                    </p:anim>
                                    <p:anim calcmode="lin" valueType="num">
                                      <p:cBhvr>
                                        <p:cTn id="35" dur="2000" fill="hold"/>
                                        <p:tgtEl>
                                          <p:spTgt spid="5"/>
                                        </p:tgtEl>
                                        <p:attrNameLst>
                                          <p:attrName>ppt_h</p:attrName>
                                        </p:attrNameLst>
                                      </p:cBhvr>
                                      <p:tavLst>
                                        <p:tav tm="0">
                                          <p:val>
                                            <p:fltVal val="0"/>
                                          </p:val>
                                        </p:tav>
                                        <p:tav tm="100000">
                                          <p:val>
                                            <p:strVal val="#ppt_h"/>
                                          </p:val>
                                        </p:tav>
                                      </p:tavLst>
                                    </p:anim>
                                    <p:anim calcmode="lin" valueType="num">
                                      <p:cBhvr>
                                        <p:cTn id="36" dur="2000" fill="hold"/>
                                        <p:tgtEl>
                                          <p:spTgt spid="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5" grpId="0" animBg="1"/>
      <p:bldP spid="5"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599" y="207963"/>
            <a:ext cx="30128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smtClean="0">
                <a:solidFill>
                  <a:schemeClr val="bg1"/>
                </a:solidFill>
                <a:latin typeface="微软雅黑" panose="020B0503020204020204" pitchFamily="34" charset="-122"/>
                <a:ea typeface="微软雅黑" panose="020B0503020204020204" pitchFamily="34" charset="-122"/>
              </a:rPr>
              <a:t>添加综合反思等标题</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 name="TextBox 17"/>
          <p:cNvSpPr txBox="1"/>
          <p:nvPr/>
        </p:nvSpPr>
        <p:spPr>
          <a:xfrm>
            <a:off x="5572257" y="3001602"/>
            <a:ext cx="936104" cy="861774"/>
          </a:xfrm>
          <a:prstGeom prst="rect">
            <a:avLst/>
          </a:prstGeom>
          <a:noFill/>
        </p:spPr>
        <p:txBody>
          <a:bodyPr wrap="square" lIns="0" tIns="0" rIns="0" bIns="0" rtlCol="0">
            <a:spAutoFit/>
          </a:bodyPr>
          <a:lstStyle>
            <a:defPPr>
              <a:defRPr lang="zh-CN"/>
            </a:defPPr>
            <a:lvl1pPr>
              <a:defRPr sz="2200">
                <a:solidFill>
                  <a:schemeClr val="bg1"/>
                </a:solidFill>
                <a:latin typeface="微软雅黑" panose="020B0503020204020204" pitchFamily="34" charset="-122"/>
                <a:ea typeface="微软雅黑" panose="020B0503020204020204" pitchFamily="34" charset="-122"/>
              </a:defRPr>
            </a:lvl1pPr>
          </a:lstStyle>
          <a:p>
            <a:pPr algn="ctr"/>
            <a:r>
              <a:rPr lang="zh-CN" altLang="en-US" sz="2800" dirty="0"/>
              <a:t>添加</a:t>
            </a:r>
            <a:endParaRPr lang="en-US" altLang="zh-CN" sz="2800" dirty="0" smtClean="0"/>
          </a:p>
          <a:p>
            <a:pPr algn="ctr"/>
            <a:r>
              <a:rPr lang="zh-CN" altLang="en-US" sz="2800" dirty="0"/>
              <a:t>标题</a:t>
            </a:r>
          </a:p>
        </p:txBody>
      </p:sp>
      <p:grpSp>
        <p:nvGrpSpPr>
          <p:cNvPr id="13" name="组合 12"/>
          <p:cNvGrpSpPr/>
          <p:nvPr/>
        </p:nvGrpSpPr>
        <p:grpSpPr>
          <a:xfrm>
            <a:off x="4794122" y="2243094"/>
            <a:ext cx="2492375" cy="2501901"/>
            <a:chOff x="3325813" y="1973262"/>
            <a:chExt cx="2492375" cy="2501901"/>
          </a:xfrm>
        </p:grpSpPr>
        <p:sp>
          <p:nvSpPr>
            <p:cNvPr id="14" name="Freeform 5"/>
            <p:cNvSpPr/>
            <p:nvPr/>
          </p:nvSpPr>
          <p:spPr bwMode="auto">
            <a:xfrm>
              <a:off x="3325813" y="3276600"/>
              <a:ext cx="1193800" cy="1198563"/>
            </a:xfrm>
            <a:custGeom>
              <a:avLst/>
              <a:gdLst>
                <a:gd name="T0" fmla="*/ 1809 w 4497"/>
                <a:gd name="T1" fmla="*/ 3511 h 4497"/>
                <a:gd name="T2" fmla="*/ 986 w 4497"/>
                <a:gd name="T3" fmla="*/ 3511 h 4497"/>
                <a:gd name="T4" fmla="*/ 986 w 4497"/>
                <a:gd name="T5" fmla="*/ 2687 h 4497"/>
                <a:gd name="T6" fmla="*/ 0 w 4497"/>
                <a:gd name="T7" fmla="*/ 0 h 4497"/>
                <a:gd name="T8" fmla="*/ 1873 w 4497"/>
                <a:gd name="T9" fmla="*/ 0 h 4497"/>
                <a:gd name="T10" fmla="*/ 2721 w 4497"/>
                <a:gd name="T11" fmla="*/ 1776 h 4497"/>
                <a:gd name="T12" fmla="*/ 4497 w 4497"/>
                <a:gd name="T13" fmla="*/ 2624 h 4497"/>
                <a:gd name="T14" fmla="*/ 4497 w 4497"/>
                <a:gd name="T15" fmla="*/ 4497 h 4497"/>
                <a:gd name="T16" fmla="*/ 1809 w 4497"/>
                <a:gd name="T17" fmla="*/ 3511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97" h="4497">
                  <a:moveTo>
                    <a:pt x="1809" y="3511"/>
                  </a:moveTo>
                  <a:lnTo>
                    <a:pt x="986" y="3511"/>
                  </a:lnTo>
                  <a:lnTo>
                    <a:pt x="986" y="2687"/>
                  </a:lnTo>
                  <a:cubicBezTo>
                    <a:pt x="369" y="1896"/>
                    <a:pt x="40" y="953"/>
                    <a:pt x="0" y="0"/>
                  </a:cubicBezTo>
                  <a:lnTo>
                    <a:pt x="1873" y="0"/>
                  </a:lnTo>
                  <a:cubicBezTo>
                    <a:pt x="1938" y="644"/>
                    <a:pt x="2222" y="1276"/>
                    <a:pt x="2721" y="1776"/>
                  </a:cubicBezTo>
                  <a:cubicBezTo>
                    <a:pt x="3221" y="2275"/>
                    <a:pt x="3853" y="2558"/>
                    <a:pt x="4497" y="2624"/>
                  </a:cubicBezTo>
                  <a:lnTo>
                    <a:pt x="4497" y="4497"/>
                  </a:lnTo>
                  <a:cubicBezTo>
                    <a:pt x="3544" y="4457"/>
                    <a:pt x="2601" y="4128"/>
                    <a:pt x="1809" y="3511"/>
                  </a:cubicBezTo>
                  <a:close/>
                </a:path>
              </a:pathLst>
            </a:custGeom>
            <a:noFill/>
            <a:ln>
              <a:solidFill>
                <a:schemeClr val="bg1"/>
              </a:solidFill>
            </a:ln>
          </p:spPr>
          <p:txBody>
            <a:bodyPr vert="horz" wrap="square" lIns="91440" tIns="45720" rIns="91440" bIns="45720" numCol="1" anchor="t" anchorCtr="0" compatLnSpc="1"/>
            <a:lstStyle/>
            <a:p>
              <a:endParaRPr lang="zh-CN" altLang="en-US"/>
            </a:p>
          </p:txBody>
        </p:sp>
        <p:sp>
          <p:nvSpPr>
            <p:cNvPr id="15" name="Freeform 6"/>
            <p:cNvSpPr/>
            <p:nvPr/>
          </p:nvSpPr>
          <p:spPr bwMode="auto">
            <a:xfrm>
              <a:off x="3325813" y="1973262"/>
              <a:ext cx="1193800" cy="1196975"/>
            </a:xfrm>
            <a:custGeom>
              <a:avLst/>
              <a:gdLst>
                <a:gd name="T0" fmla="*/ 986 w 4497"/>
                <a:gd name="T1" fmla="*/ 1809 h 4497"/>
                <a:gd name="T2" fmla="*/ 986 w 4497"/>
                <a:gd name="T3" fmla="*/ 986 h 4497"/>
                <a:gd name="T4" fmla="*/ 1809 w 4497"/>
                <a:gd name="T5" fmla="*/ 986 h 4497"/>
                <a:gd name="T6" fmla="*/ 4497 w 4497"/>
                <a:gd name="T7" fmla="*/ 0 h 4497"/>
                <a:gd name="T8" fmla="*/ 4497 w 4497"/>
                <a:gd name="T9" fmla="*/ 1861 h 4497"/>
                <a:gd name="T10" fmla="*/ 2659 w 4497"/>
                <a:gd name="T11" fmla="*/ 2659 h 4497"/>
                <a:gd name="T12" fmla="*/ 1861 w 4497"/>
                <a:gd name="T13" fmla="*/ 4497 h 4497"/>
                <a:gd name="T14" fmla="*/ 0 w 4497"/>
                <a:gd name="T15" fmla="*/ 4497 h 4497"/>
                <a:gd name="T16" fmla="*/ 986 w 4497"/>
                <a:gd name="T17" fmla="*/ 1809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97" h="4497">
                  <a:moveTo>
                    <a:pt x="986" y="1809"/>
                  </a:moveTo>
                  <a:lnTo>
                    <a:pt x="986" y="986"/>
                  </a:lnTo>
                  <a:lnTo>
                    <a:pt x="1809" y="986"/>
                  </a:lnTo>
                  <a:cubicBezTo>
                    <a:pt x="2601" y="369"/>
                    <a:pt x="3544" y="40"/>
                    <a:pt x="4497" y="0"/>
                  </a:cubicBezTo>
                  <a:lnTo>
                    <a:pt x="4497" y="1861"/>
                  </a:lnTo>
                  <a:cubicBezTo>
                    <a:pt x="3824" y="1887"/>
                    <a:pt x="3165" y="2152"/>
                    <a:pt x="2659" y="2659"/>
                  </a:cubicBezTo>
                  <a:cubicBezTo>
                    <a:pt x="2152" y="3165"/>
                    <a:pt x="1887" y="3824"/>
                    <a:pt x="1861" y="4497"/>
                  </a:cubicBezTo>
                  <a:lnTo>
                    <a:pt x="0" y="4497"/>
                  </a:lnTo>
                  <a:cubicBezTo>
                    <a:pt x="40" y="3544"/>
                    <a:pt x="369" y="2601"/>
                    <a:pt x="986" y="1809"/>
                  </a:cubicBezTo>
                  <a:close/>
                </a:path>
              </a:pathLst>
            </a:custGeom>
            <a:noFill/>
            <a:ln>
              <a:solidFill>
                <a:schemeClr val="bg1"/>
              </a:solidFill>
            </a:ln>
          </p:spPr>
          <p:txBody>
            <a:bodyPr vert="horz" wrap="square" lIns="91440" tIns="45720" rIns="91440" bIns="45720" numCol="1" anchor="t" anchorCtr="0" compatLnSpc="1"/>
            <a:lstStyle/>
            <a:p>
              <a:endParaRPr lang="zh-CN" altLang="en-US"/>
            </a:p>
          </p:txBody>
        </p:sp>
        <p:sp>
          <p:nvSpPr>
            <p:cNvPr id="16" name="Freeform 7"/>
            <p:cNvSpPr/>
            <p:nvPr/>
          </p:nvSpPr>
          <p:spPr bwMode="auto">
            <a:xfrm>
              <a:off x="4624388" y="3276600"/>
              <a:ext cx="1193800" cy="1198563"/>
            </a:xfrm>
            <a:custGeom>
              <a:avLst/>
              <a:gdLst>
                <a:gd name="T0" fmla="*/ 3511 w 4497"/>
                <a:gd name="T1" fmla="*/ 3511 h 4497"/>
                <a:gd name="T2" fmla="*/ 2687 w 4497"/>
                <a:gd name="T3" fmla="*/ 3511 h 4497"/>
                <a:gd name="T4" fmla="*/ 0 w 4497"/>
                <a:gd name="T5" fmla="*/ 4497 h 4497"/>
                <a:gd name="T6" fmla="*/ 0 w 4497"/>
                <a:gd name="T7" fmla="*/ 2636 h 4497"/>
                <a:gd name="T8" fmla="*/ 1838 w 4497"/>
                <a:gd name="T9" fmla="*/ 1838 h 4497"/>
                <a:gd name="T10" fmla="*/ 2636 w 4497"/>
                <a:gd name="T11" fmla="*/ 0 h 4497"/>
                <a:gd name="T12" fmla="*/ 4497 w 4497"/>
                <a:gd name="T13" fmla="*/ 0 h 4497"/>
                <a:gd name="T14" fmla="*/ 3511 w 4497"/>
                <a:gd name="T15" fmla="*/ 2687 h 4497"/>
                <a:gd name="T16" fmla="*/ 3511 w 4497"/>
                <a:gd name="T17" fmla="*/ 3511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97" h="4497">
                  <a:moveTo>
                    <a:pt x="3511" y="3511"/>
                  </a:moveTo>
                  <a:lnTo>
                    <a:pt x="2687" y="3511"/>
                  </a:lnTo>
                  <a:cubicBezTo>
                    <a:pt x="1896" y="4128"/>
                    <a:pt x="953" y="4457"/>
                    <a:pt x="0" y="4497"/>
                  </a:cubicBezTo>
                  <a:lnTo>
                    <a:pt x="0" y="2636"/>
                  </a:lnTo>
                  <a:cubicBezTo>
                    <a:pt x="673" y="2610"/>
                    <a:pt x="1332" y="2345"/>
                    <a:pt x="1838" y="1838"/>
                  </a:cubicBezTo>
                  <a:cubicBezTo>
                    <a:pt x="2345" y="1332"/>
                    <a:pt x="2610" y="673"/>
                    <a:pt x="2636" y="0"/>
                  </a:cubicBezTo>
                  <a:lnTo>
                    <a:pt x="4497" y="0"/>
                  </a:lnTo>
                  <a:cubicBezTo>
                    <a:pt x="4457" y="953"/>
                    <a:pt x="4128" y="1896"/>
                    <a:pt x="3511" y="2687"/>
                  </a:cubicBezTo>
                  <a:lnTo>
                    <a:pt x="3511" y="3511"/>
                  </a:lnTo>
                  <a:close/>
                </a:path>
              </a:pathLst>
            </a:custGeom>
            <a:noFill/>
            <a:ln>
              <a:solidFill>
                <a:schemeClr val="bg1"/>
              </a:solidFill>
            </a:ln>
          </p:spPr>
          <p:txBody>
            <a:bodyPr vert="horz" wrap="square" lIns="91440" tIns="45720" rIns="91440" bIns="45720" numCol="1" anchor="t" anchorCtr="0" compatLnSpc="1"/>
            <a:lstStyle/>
            <a:p>
              <a:endParaRPr lang="zh-CN" altLang="en-US"/>
            </a:p>
          </p:txBody>
        </p:sp>
        <p:sp>
          <p:nvSpPr>
            <p:cNvPr id="17" name="Freeform 8"/>
            <p:cNvSpPr/>
            <p:nvPr/>
          </p:nvSpPr>
          <p:spPr bwMode="auto">
            <a:xfrm>
              <a:off x="4624388" y="1973262"/>
              <a:ext cx="1193800" cy="1196975"/>
            </a:xfrm>
            <a:custGeom>
              <a:avLst/>
              <a:gdLst>
                <a:gd name="T0" fmla="*/ 3511 w 4497"/>
                <a:gd name="T1" fmla="*/ 1809 h 4497"/>
                <a:gd name="T2" fmla="*/ 4497 w 4497"/>
                <a:gd name="T3" fmla="*/ 4497 h 4497"/>
                <a:gd name="T4" fmla="*/ 2624 w 4497"/>
                <a:gd name="T5" fmla="*/ 4497 h 4497"/>
                <a:gd name="T6" fmla="*/ 1776 w 4497"/>
                <a:gd name="T7" fmla="*/ 2721 h 4497"/>
                <a:gd name="T8" fmla="*/ 0 w 4497"/>
                <a:gd name="T9" fmla="*/ 1873 h 4497"/>
                <a:gd name="T10" fmla="*/ 0 w 4497"/>
                <a:gd name="T11" fmla="*/ 0 h 4497"/>
                <a:gd name="T12" fmla="*/ 2687 w 4497"/>
                <a:gd name="T13" fmla="*/ 986 h 4497"/>
                <a:gd name="T14" fmla="*/ 3511 w 4497"/>
                <a:gd name="T15" fmla="*/ 986 h 4497"/>
                <a:gd name="T16" fmla="*/ 3511 w 4497"/>
                <a:gd name="T17" fmla="*/ 1809 h 4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97" h="4497">
                  <a:moveTo>
                    <a:pt x="3511" y="1809"/>
                  </a:moveTo>
                  <a:cubicBezTo>
                    <a:pt x="4128" y="2601"/>
                    <a:pt x="4457" y="3544"/>
                    <a:pt x="4497" y="4497"/>
                  </a:cubicBezTo>
                  <a:lnTo>
                    <a:pt x="2624" y="4497"/>
                  </a:lnTo>
                  <a:cubicBezTo>
                    <a:pt x="2558" y="3853"/>
                    <a:pt x="2275" y="3221"/>
                    <a:pt x="1776" y="2721"/>
                  </a:cubicBezTo>
                  <a:cubicBezTo>
                    <a:pt x="1276" y="2222"/>
                    <a:pt x="644" y="1938"/>
                    <a:pt x="0" y="1873"/>
                  </a:cubicBezTo>
                  <a:lnTo>
                    <a:pt x="0" y="0"/>
                  </a:lnTo>
                  <a:cubicBezTo>
                    <a:pt x="953" y="40"/>
                    <a:pt x="1896" y="369"/>
                    <a:pt x="2687" y="986"/>
                  </a:cubicBezTo>
                  <a:lnTo>
                    <a:pt x="3511" y="986"/>
                  </a:lnTo>
                  <a:lnTo>
                    <a:pt x="3511" y="1809"/>
                  </a:lnTo>
                  <a:close/>
                </a:path>
              </a:pathLst>
            </a:custGeom>
            <a:noFill/>
            <a:ln>
              <a:solidFill>
                <a:schemeClr val="bg1"/>
              </a:solidFill>
            </a:ln>
          </p:spPr>
          <p:txBody>
            <a:bodyPr vert="horz" wrap="square" lIns="91440" tIns="45720" rIns="91440" bIns="45720" numCol="1" anchor="t" anchorCtr="0" compatLnSpc="1"/>
            <a:lstStyle/>
            <a:p>
              <a:endParaRPr lang="zh-CN" altLang="en-US"/>
            </a:p>
          </p:txBody>
        </p:sp>
        <p:sp>
          <p:nvSpPr>
            <p:cNvPr id="18" name="TextBox 50"/>
            <p:cNvSpPr txBox="1"/>
            <p:nvPr/>
          </p:nvSpPr>
          <p:spPr>
            <a:xfrm>
              <a:off x="3786883" y="2348629"/>
              <a:ext cx="144016" cy="338554"/>
            </a:xfrm>
            <a:prstGeom prst="rect">
              <a:avLst/>
            </a:prstGeom>
            <a:noFill/>
          </p:spPr>
          <p:txBody>
            <a:bodyPr wrap="square" lIns="0" tIns="0" rIns="0" bIns="0" rtlCol="0">
              <a:spAutoFit/>
            </a:bodyPr>
            <a:lstStyle/>
            <a:p>
              <a:pPr algn="ctr"/>
              <a:r>
                <a:rPr lang="en-US" altLang="zh-CN" sz="2200" b="1" dirty="0" smtClean="0">
                  <a:solidFill>
                    <a:schemeClr val="bg1"/>
                  </a:solidFill>
                  <a:latin typeface="微软雅黑" panose="020B0503020204020204" pitchFamily="34" charset="-122"/>
                  <a:ea typeface="微软雅黑" panose="020B0503020204020204" pitchFamily="34" charset="-122"/>
                </a:rPr>
                <a:t>1</a:t>
              </a:r>
              <a:endParaRPr lang="zh-CN" altLang="en-US" sz="2200" b="1" dirty="0">
                <a:solidFill>
                  <a:schemeClr val="bg1"/>
                </a:solidFill>
                <a:latin typeface="微软雅黑" panose="020B0503020204020204" pitchFamily="34" charset="-122"/>
                <a:ea typeface="微软雅黑" panose="020B0503020204020204" pitchFamily="34" charset="-122"/>
              </a:endParaRPr>
            </a:p>
          </p:txBody>
        </p:sp>
        <p:sp>
          <p:nvSpPr>
            <p:cNvPr id="19" name="TextBox 36"/>
            <p:cNvSpPr txBox="1"/>
            <p:nvPr/>
          </p:nvSpPr>
          <p:spPr>
            <a:xfrm>
              <a:off x="5251579" y="2348629"/>
              <a:ext cx="144016" cy="338554"/>
            </a:xfrm>
            <a:prstGeom prst="rect">
              <a:avLst/>
            </a:prstGeom>
            <a:noFill/>
          </p:spPr>
          <p:txBody>
            <a:bodyPr wrap="square" lIns="0" tIns="0" rIns="0" bIns="0" rtlCol="0">
              <a:spAutoFit/>
            </a:bodyPr>
            <a:lstStyle/>
            <a:p>
              <a:pPr algn="ctr"/>
              <a:r>
                <a:rPr lang="en-US" altLang="zh-CN" sz="2200" b="1" dirty="0" smtClean="0">
                  <a:solidFill>
                    <a:schemeClr val="bg1"/>
                  </a:solidFill>
                  <a:latin typeface="微软雅黑" panose="020B0503020204020204" pitchFamily="34" charset="-122"/>
                  <a:ea typeface="微软雅黑" panose="020B0503020204020204" pitchFamily="34" charset="-122"/>
                </a:rPr>
                <a:t>2</a:t>
              </a:r>
              <a:endParaRPr lang="zh-CN" altLang="en-US" sz="2200" b="1" dirty="0">
                <a:solidFill>
                  <a:schemeClr val="bg1"/>
                </a:solidFill>
                <a:latin typeface="微软雅黑" panose="020B0503020204020204" pitchFamily="34" charset="-122"/>
                <a:ea typeface="微软雅黑" panose="020B0503020204020204" pitchFamily="34" charset="-122"/>
              </a:endParaRPr>
            </a:p>
          </p:txBody>
        </p:sp>
        <p:sp>
          <p:nvSpPr>
            <p:cNvPr id="20" name="TextBox 34"/>
            <p:cNvSpPr txBox="1"/>
            <p:nvPr/>
          </p:nvSpPr>
          <p:spPr>
            <a:xfrm>
              <a:off x="3786883" y="3767794"/>
              <a:ext cx="144016" cy="338554"/>
            </a:xfrm>
            <a:prstGeom prst="rect">
              <a:avLst/>
            </a:prstGeom>
            <a:noFill/>
          </p:spPr>
          <p:txBody>
            <a:bodyPr wrap="square" lIns="0" tIns="0" rIns="0" bIns="0" rtlCol="0">
              <a:spAutoFit/>
            </a:bodyPr>
            <a:lstStyle/>
            <a:p>
              <a:pPr algn="ctr"/>
              <a:r>
                <a:rPr lang="en-US" altLang="zh-CN" sz="2200" b="1" dirty="0" smtClean="0">
                  <a:solidFill>
                    <a:schemeClr val="bg1"/>
                  </a:solidFill>
                  <a:latin typeface="微软雅黑" panose="020B0503020204020204" pitchFamily="34" charset="-122"/>
                  <a:ea typeface="微软雅黑" panose="020B0503020204020204" pitchFamily="34" charset="-122"/>
                </a:rPr>
                <a:t>4</a:t>
              </a:r>
              <a:endParaRPr lang="zh-CN" altLang="en-US" sz="2200" b="1" dirty="0">
                <a:solidFill>
                  <a:schemeClr val="bg1"/>
                </a:solidFill>
                <a:latin typeface="微软雅黑" panose="020B0503020204020204" pitchFamily="34" charset="-122"/>
                <a:ea typeface="微软雅黑" panose="020B0503020204020204" pitchFamily="34" charset="-122"/>
              </a:endParaRPr>
            </a:p>
          </p:txBody>
        </p:sp>
        <p:sp>
          <p:nvSpPr>
            <p:cNvPr id="21" name="TextBox 32"/>
            <p:cNvSpPr txBox="1"/>
            <p:nvPr/>
          </p:nvSpPr>
          <p:spPr>
            <a:xfrm>
              <a:off x="5251579" y="3767794"/>
              <a:ext cx="144016" cy="338554"/>
            </a:xfrm>
            <a:prstGeom prst="rect">
              <a:avLst/>
            </a:prstGeom>
            <a:noFill/>
          </p:spPr>
          <p:txBody>
            <a:bodyPr wrap="square" lIns="0" tIns="0" rIns="0" bIns="0" rtlCol="0">
              <a:spAutoFit/>
            </a:bodyPr>
            <a:lstStyle/>
            <a:p>
              <a:pPr algn="ctr"/>
              <a:r>
                <a:rPr lang="en-US" altLang="zh-CN" sz="2200" b="1" dirty="0" smtClean="0">
                  <a:solidFill>
                    <a:schemeClr val="bg1"/>
                  </a:solidFill>
                  <a:latin typeface="微软雅黑" panose="020B0503020204020204" pitchFamily="34" charset="-122"/>
                  <a:ea typeface="微软雅黑" panose="020B0503020204020204" pitchFamily="34" charset="-122"/>
                </a:rPr>
                <a:t>3</a:t>
              </a:r>
              <a:endParaRPr lang="zh-CN" altLang="en-US" sz="2200" b="1" dirty="0">
                <a:solidFill>
                  <a:schemeClr val="bg1"/>
                </a:solidFill>
                <a:latin typeface="微软雅黑" panose="020B0503020204020204" pitchFamily="34" charset="-122"/>
                <a:ea typeface="微软雅黑" panose="020B0503020204020204" pitchFamily="34" charset="-122"/>
              </a:endParaRPr>
            </a:p>
          </p:txBody>
        </p:sp>
      </p:grpSp>
      <p:sp>
        <p:nvSpPr>
          <p:cNvPr id="23" name="矩形 22"/>
          <p:cNvSpPr/>
          <p:nvPr/>
        </p:nvSpPr>
        <p:spPr>
          <a:xfrm>
            <a:off x="7632328" y="1964269"/>
            <a:ext cx="3489937" cy="1052596"/>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4" name="矩形 23"/>
          <p:cNvSpPr/>
          <p:nvPr/>
        </p:nvSpPr>
        <p:spPr>
          <a:xfrm>
            <a:off x="865194" y="1975988"/>
            <a:ext cx="3489937" cy="1052596"/>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5" name="矩形 24"/>
          <p:cNvSpPr/>
          <p:nvPr/>
        </p:nvSpPr>
        <p:spPr>
          <a:xfrm>
            <a:off x="1008802" y="4238541"/>
            <a:ext cx="3489937" cy="1052596"/>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6" name="矩形 25"/>
          <p:cNvSpPr/>
          <p:nvPr/>
        </p:nvSpPr>
        <p:spPr>
          <a:xfrm>
            <a:off x="7629418" y="4300087"/>
            <a:ext cx="3489937" cy="1052596"/>
          </a:xfrm>
          <a:prstGeom prst="rect">
            <a:avLst/>
          </a:prstGeom>
        </p:spPr>
        <p:txBody>
          <a:bodyPr wrap="square">
            <a:spAutoFit/>
          </a:bodyPr>
          <a:lstStyle/>
          <a:p>
            <a:pPr>
              <a:lnSpc>
                <a:spcPct val="130000"/>
              </a:lnSpc>
            </a:pPr>
            <a:r>
              <a:rPr lang="zh-CN" altLang="en-US" sz="1200" dirty="0" smtClean="0">
                <a:solidFill>
                  <a:schemeClr val="bg1"/>
                </a:solidFill>
                <a:latin typeface="微软雅黑" panose="020B0503020204020204" pitchFamily="34" charset="-122"/>
                <a:ea typeface="微软雅黑" panose="020B0503020204020204" pitchFamily="34" charset="-122"/>
              </a:rPr>
              <a:t>您的内容打在这里您的内容打在这里您的内容打在这里您的内容打在这里您的内容打在这里您的内容打在这里您的内容打在这里您的内容打在这里您的内容打在这里您的内容打在这里。</a:t>
            </a:r>
            <a:endParaRPr lang="en-US" altLang="zh-CN"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par>
                          <p:cTn id="14" fill="hold">
                            <p:stCondLst>
                              <p:cond delay="500"/>
                            </p:stCondLst>
                            <p:childTnLst>
                              <p:par>
                                <p:cTn id="15" presetID="53" presetClass="entr" presetSubtype="16"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par>
                          <p:cTn id="20" fill="hold">
                            <p:stCondLst>
                              <p:cond delay="1000"/>
                            </p:stCondLst>
                            <p:childTnLst>
                              <p:par>
                                <p:cTn id="21" presetID="53" presetClass="entr" presetSubtype="16" fill="hold" nodeType="after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1000" fill="hold"/>
                                        <p:tgtEl>
                                          <p:spTgt spid="13"/>
                                        </p:tgtEl>
                                        <p:attrNameLst>
                                          <p:attrName>ppt_w</p:attrName>
                                        </p:attrNameLst>
                                      </p:cBhvr>
                                      <p:tavLst>
                                        <p:tav tm="0">
                                          <p:val>
                                            <p:fltVal val="0"/>
                                          </p:val>
                                        </p:tav>
                                        <p:tav tm="100000">
                                          <p:val>
                                            <p:strVal val="#ppt_w"/>
                                          </p:val>
                                        </p:tav>
                                      </p:tavLst>
                                    </p:anim>
                                    <p:anim calcmode="lin" valueType="num">
                                      <p:cBhvr>
                                        <p:cTn id="24" dur="1000" fill="hold"/>
                                        <p:tgtEl>
                                          <p:spTgt spid="13"/>
                                        </p:tgtEl>
                                        <p:attrNameLst>
                                          <p:attrName>ppt_h</p:attrName>
                                        </p:attrNameLst>
                                      </p:cBhvr>
                                      <p:tavLst>
                                        <p:tav tm="0">
                                          <p:val>
                                            <p:fltVal val="0"/>
                                          </p:val>
                                        </p:tav>
                                        <p:tav tm="100000">
                                          <p:val>
                                            <p:strVal val="#ppt_h"/>
                                          </p:val>
                                        </p:tav>
                                      </p:tavLst>
                                    </p:anim>
                                    <p:animEffect transition="in" filter="fade">
                                      <p:cBhvr>
                                        <p:cTn id="25" dur="1000"/>
                                        <p:tgtEl>
                                          <p:spTgt spid="13"/>
                                        </p:tgtEl>
                                      </p:cBhvr>
                                    </p:animEffect>
                                  </p:childTnLst>
                                </p:cTn>
                              </p:par>
                              <p:par>
                                <p:cTn id="26" presetID="8" presetClass="emph" presetSubtype="0" fill="hold" nodeType="withEffect">
                                  <p:stCondLst>
                                    <p:cond delay="0"/>
                                  </p:stCondLst>
                                  <p:childTnLst>
                                    <p:animRot by="21600000">
                                      <p:cBhvr>
                                        <p:cTn id="27" dur="1000" fill="hold"/>
                                        <p:tgtEl>
                                          <p:spTgt spid="13"/>
                                        </p:tgtEl>
                                        <p:attrNameLst>
                                          <p:attrName>r</p:attrName>
                                        </p:attrNameLst>
                                      </p:cBhvr>
                                    </p:animRot>
                                  </p:childTnLst>
                                </p:cTn>
                              </p:par>
                            </p:childTnLst>
                          </p:cTn>
                        </p:par>
                      </p:childTnLst>
                    </p:cTn>
                  </p:par>
                  <p:par>
                    <p:cTn id="28" fill="hold">
                      <p:stCondLst>
                        <p:cond delay="indefinite"/>
                      </p:stCondLst>
                      <p:childTnLst>
                        <p:par>
                          <p:cTn id="29" fill="hold">
                            <p:stCondLst>
                              <p:cond delay="0"/>
                            </p:stCondLst>
                            <p:childTnLst>
                              <p:par>
                                <p:cTn id="30" presetID="55"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p:cTn id="32" dur="1000" fill="hold"/>
                                        <p:tgtEl>
                                          <p:spTgt spid="25"/>
                                        </p:tgtEl>
                                        <p:attrNameLst>
                                          <p:attrName>ppt_w</p:attrName>
                                        </p:attrNameLst>
                                      </p:cBhvr>
                                      <p:tavLst>
                                        <p:tav tm="0">
                                          <p:val>
                                            <p:strVal val="#ppt_w*0.70"/>
                                          </p:val>
                                        </p:tav>
                                        <p:tav tm="100000">
                                          <p:val>
                                            <p:strVal val="#ppt_w"/>
                                          </p:val>
                                        </p:tav>
                                      </p:tavLst>
                                    </p:anim>
                                    <p:anim calcmode="lin" valueType="num">
                                      <p:cBhvr>
                                        <p:cTn id="33" dur="1000" fill="hold"/>
                                        <p:tgtEl>
                                          <p:spTgt spid="25"/>
                                        </p:tgtEl>
                                        <p:attrNameLst>
                                          <p:attrName>ppt_h</p:attrName>
                                        </p:attrNameLst>
                                      </p:cBhvr>
                                      <p:tavLst>
                                        <p:tav tm="0">
                                          <p:val>
                                            <p:strVal val="#ppt_h"/>
                                          </p:val>
                                        </p:tav>
                                        <p:tav tm="100000">
                                          <p:val>
                                            <p:strVal val="#ppt_h"/>
                                          </p:val>
                                        </p:tav>
                                      </p:tavLst>
                                    </p:anim>
                                    <p:animEffect transition="in" filter="fade">
                                      <p:cBhvr>
                                        <p:cTn id="34" dur="1000"/>
                                        <p:tgtEl>
                                          <p:spTgt spid="25"/>
                                        </p:tgtEl>
                                      </p:cBhvr>
                                    </p:animEffect>
                                  </p:childTnLst>
                                </p:cTn>
                              </p:par>
                              <p:par>
                                <p:cTn id="35" presetID="55"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p:cTn id="37" dur="1000" fill="hold"/>
                                        <p:tgtEl>
                                          <p:spTgt spid="26"/>
                                        </p:tgtEl>
                                        <p:attrNameLst>
                                          <p:attrName>ppt_w</p:attrName>
                                        </p:attrNameLst>
                                      </p:cBhvr>
                                      <p:tavLst>
                                        <p:tav tm="0">
                                          <p:val>
                                            <p:strVal val="#ppt_w*0.70"/>
                                          </p:val>
                                        </p:tav>
                                        <p:tav tm="100000">
                                          <p:val>
                                            <p:strVal val="#ppt_w"/>
                                          </p:val>
                                        </p:tav>
                                      </p:tavLst>
                                    </p:anim>
                                    <p:anim calcmode="lin" valueType="num">
                                      <p:cBhvr>
                                        <p:cTn id="38" dur="1000" fill="hold"/>
                                        <p:tgtEl>
                                          <p:spTgt spid="26"/>
                                        </p:tgtEl>
                                        <p:attrNameLst>
                                          <p:attrName>ppt_h</p:attrName>
                                        </p:attrNameLst>
                                      </p:cBhvr>
                                      <p:tavLst>
                                        <p:tav tm="0">
                                          <p:val>
                                            <p:strVal val="#ppt_h"/>
                                          </p:val>
                                        </p:tav>
                                        <p:tav tm="100000">
                                          <p:val>
                                            <p:strVal val="#ppt_h"/>
                                          </p:val>
                                        </p:tav>
                                      </p:tavLst>
                                    </p:anim>
                                    <p:animEffect transition="in" filter="fade">
                                      <p:cBhvr>
                                        <p:cTn id="39" dur="1000"/>
                                        <p:tgtEl>
                                          <p:spTgt spid="26"/>
                                        </p:tgtEl>
                                      </p:cBhvr>
                                    </p:animEffect>
                                  </p:childTnLst>
                                </p:cTn>
                              </p:par>
                              <p:par>
                                <p:cTn id="40" presetID="55" presetClass="entr" presetSubtype="0" fill="hold" grpId="0" nodeType="withEffect">
                                  <p:stCondLst>
                                    <p:cond delay="0"/>
                                  </p:stCondLst>
                                  <p:childTnLst>
                                    <p:set>
                                      <p:cBhvr>
                                        <p:cTn id="41" dur="1" fill="hold">
                                          <p:stCondLst>
                                            <p:cond delay="0"/>
                                          </p:stCondLst>
                                        </p:cTn>
                                        <p:tgtEl>
                                          <p:spTgt spid="23"/>
                                        </p:tgtEl>
                                        <p:attrNameLst>
                                          <p:attrName>style.visibility</p:attrName>
                                        </p:attrNameLst>
                                      </p:cBhvr>
                                      <p:to>
                                        <p:strVal val="visible"/>
                                      </p:to>
                                    </p:set>
                                    <p:anim calcmode="lin" valueType="num">
                                      <p:cBhvr>
                                        <p:cTn id="42" dur="1000" fill="hold"/>
                                        <p:tgtEl>
                                          <p:spTgt spid="23"/>
                                        </p:tgtEl>
                                        <p:attrNameLst>
                                          <p:attrName>ppt_w</p:attrName>
                                        </p:attrNameLst>
                                      </p:cBhvr>
                                      <p:tavLst>
                                        <p:tav tm="0">
                                          <p:val>
                                            <p:strVal val="#ppt_w*0.70"/>
                                          </p:val>
                                        </p:tav>
                                        <p:tav tm="100000">
                                          <p:val>
                                            <p:strVal val="#ppt_w"/>
                                          </p:val>
                                        </p:tav>
                                      </p:tavLst>
                                    </p:anim>
                                    <p:anim calcmode="lin" valueType="num">
                                      <p:cBhvr>
                                        <p:cTn id="43" dur="1000" fill="hold"/>
                                        <p:tgtEl>
                                          <p:spTgt spid="23"/>
                                        </p:tgtEl>
                                        <p:attrNameLst>
                                          <p:attrName>ppt_h</p:attrName>
                                        </p:attrNameLst>
                                      </p:cBhvr>
                                      <p:tavLst>
                                        <p:tav tm="0">
                                          <p:val>
                                            <p:strVal val="#ppt_h"/>
                                          </p:val>
                                        </p:tav>
                                        <p:tav tm="100000">
                                          <p:val>
                                            <p:strVal val="#ppt_h"/>
                                          </p:val>
                                        </p:tav>
                                      </p:tavLst>
                                    </p:anim>
                                    <p:animEffect transition="in" filter="fade">
                                      <p:cBhvr>
                                        <p:cTn id="44" dur="1000"/>
                                        <p:tgtEl>
                                          <p:spTgt spid="23"/>
                                        </p:tgtEl>
                                      </p:cBhvr>
                                    </p:animEffect>
                                  </p:childTnLst>
                                </p:cTn>
                              </p:par>
                              <p:par>
                                <p:cTn id="45" presetID="55"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 calcmode="lin" valueType="num">
                                      <p:cBhvr>
                                        <p:cTn id="47" dur="1000" fill="hold"/>
                                        <p:tgtEl>
                                          <p:spTgt spid="24"/>
                                        </p:tgtEl>
                                        <p:attrNameLst>
                                          <p:attrName>ppt_w</p:attrName>
                                        </p:attrNameLst>
                                      </p:cBhvr>
                                      <p:tavLst>
                                        <p:tav tm="0">
                                          <p:val>
                                            <p:strVal val="#ppt_w*0.70"/>
                                          </p:val>
                                        </p:tav>
                                        <p:tav tm="100000">
                                          <p:val>
                                            <p:strVal val="#ppt_w"/>
                                          </p:val>
                                        </p:tav>
                                      </p:tavLst>
                                    </p:anim>
                                    <p:anim calcmode="lin" valueType="num">
                                      <p:cBhvr>
                                        <p:cTn id="48" dur="1000" fill="hold"/>
                                        <p:tgtEl>
                                          <p:spTgt spid="24"/>
                                        </p:tgtEl>
                                        <p:attrNameLst>
                                          <p:attrName>ppt_h</p:attrName>
                                        </p:attrNameLst>
                                      </p:cBhvr>
                                      <p:tavLst>
                                        <p:tav tm="0">
                                          <p:val>
                                            <p:strVal val="#ppt_h"/>
                                          </p:val>
                                        </p:tav>
                                        <p:tav tm="100000">
                                          <p:val>
                                            <p:strVal val="#ppt_h"/>
                                          </p:val>
                                        </p:tav>
                                      </p:tavLst>
                                    </p:anim>
                                    <p:animEffect transition="in" filter="fade">
                                      <p:cBhvr>
                                        <p:cTn id="49"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5" grpId="0"/>
      <p:bldP spid="23" grpId="0"/>
      <p:bldP spid="24" grpId="0"/>
      <p:bldP spid="25" grpId="0"/>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5" name="文本框 27"/>
          <p:cNvSpPr txBox="1">
            <a:spLocks noChangeArrowheads="1"/>
          </p:cNvSpPr>
          <p:nvPr/>
        </p:nvSpPr>
        <p:spPr bwMode="auto">
          <a:xfrm>
            <a:off x="2604680" y="2231818"/>
            <a:ext cx="6313021"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dist" eaLnBrk="1" hangingPunct="1"/>
            <a:r>
              <a:rPr lang="en-US" altLang="zh-CN" sz="80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THANK YOU</a:t>
            </a:r>
            <a:endParaRPr lang="zh-CN" altLang="en-US" sz="8000" dirty="0">
              <a:solidFill>
                <a:schemeClr val="bg1"/>
              </a:solidFill>
              <a:latin typeface="Verdana" panose="020B0604030504040204" pitchFamily="34" charset="0"/>
              <a:ea typeface="微软雅黑" panose="020B0503020204020204" pitchFamily="34" charset="-122"/>
              <a:cs typeface="Verdana" panose="020B0604030504040204" pitchFamily="34" charset="0"/>
            </a:endParaRPr>
          </a:p>
        </p:txBody>
      </p:sp>
      <p:pic>
        <p:nvPicPr>
          <p:cNvPr id="14" name="图片 13" descr="ppt-02"/>
          <p:cNvPicPr>
            <a:picLocks noChangeAspect="1"/>
          </p:cNvPicPr>
          <p:nvPr/>
        </p:nvPicPr>
        <p:blipFill>
          <a:blip r:embed="rId3"/>
          <a:stretch>
            <a:fillRect/>
          </a:stretch>
        </p:blipFill>
        <p:spPr>
          <a:xfrm>
            <a:off x="-1579418" y="4197926"/>
            <a:ext cx="14242105" cy="2501355"/>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strVal val="#ppt_w+.3"/>
                                          </p:val>
                                        </p:tav>
                                        <p:tav tm="100000">
                                          <p:val>
                                            <p:strVal val="#ppt_w"/>
                                          </p:val>
                                        </p:tav>
                                      </p:tavLst>
                                    </p:anim>
                                    <p:anim calcmode="lin" valueType="num">
                                      <p:cBhvr>
                                        <p:cTn id="8" dur="1000" fill="hold"/>
                                        <p:tgtEl>
                                          <p:spTgt spid="15"/>
                                        </p:tgtEl>
                                        <p:attrNameLst>
                                          <p:attrName>ppt_h</p:attrName>
                                        </p:attrNameLst>
                                      </p:cBhvr>
                                      <p:tavLst>
                                        <p:tav tm="0">
                                          <p:val>
                                            <p:strVal val="#ppt_h"/>
                                          </p:val>
                                        </p:tav>
                                        <p:tav tm="100000">
                                          <p:val>
                                            <p:strVal val="#ppt_h"/>
                                          </p:val>
                                        </p:tav>
                                      </p:tavLst>
                                    </p:anim>
                                    <p:animEffect transition="in" filter="fade">
                                      <p:cBhvr>
                                        <p:cTn id="9"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 name="矩形 3"/>
          <p:cNvSpPr>
            <a:spLocks noChangeArrowheads="1"/>
          </p:cNvSpPr>
          <p:nvPr/>
        </p:nvSpPr>
        <p:spPr bwMode="auto">
          <a:xfrm>
            <a:off x="0" y="1990725"/>
            <a:ext cx="7000875" cy="251460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1" name="文本框 4"/>
          <p:cNvSpPr txBox="1">
            <a:spLocks noChangeArrowheads="1"/>
          </p:cNvSpPr>
          <p:nvPr/>
        </p:nvSpPr>
        <p:spPr bwMode="auto">
          <a:xfrm>
            <a:off x="1873386" y="2211119"/>
            <a:ext cx="45258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3600" b="1" dirty="0" smtClean="0">
                <a:solidFill>
                  <a:schemeClr val="bg1"/>
                </a:solidFill>
                <a:latin typeface="微软雅黑" panose="020B0503020204020204" pitchFamily="34" charset="-122"/>
                <a:ea typeface="微软雅黑" panose="020B0503020204020204" pitchFamily="34" charset="-122"/>
              </a:rPr>
              <a:t>输入目录</a:t>
            </a:r>
            <a:r>
              <a:rPr lang="en-US" altLang="zh-CN" sz="3600" b="1" dirty="0" smtClean="0">
                <a:solidFill>
                  <a:schemeClr val="bg1"/>
                </a:solidFill>
                <a:latin typeface="微软雅黑" panose="020B0503020204020204" pitchFamily="34" charset="-122"/>
                <a:ea typeface="微软雅黑" panose="020B0503020204020204" pitchFamily="34" charset="-122"/>
              </a:rPr>
              <a:t>1</a:t>
            </a:r>
            <a:r>
              <a:rPr lang="zh-CN" altLang="en-US" sz="3600" b="1" dirty="0" smtClean="0">
                <a:solidFill>
                  <a:schemeClr val="bg1"/>
                </a:solidFill>
                <a:latin typeface="微软雅黑" panose="020B0503020204020204" pitchFamily="34" charset="-122"/>
                <a:ea typeface="微软雅黑" panose="020B0503020204020204" pitchFamily="34" charset="-122"/>
              </a:rPr>
              <a:t>内容</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cxnSp>
        <p:nvCxnSpPr>
          <p:cNvPr id="12" name="直接连接符 6"/>
          <p:cNvCxnSpPr>
            <a:cxnSpLocks noChangeShapeType="1"/>
          </p:cNvCxnSpPr>
          <p:nvPr/>
        </p:nvCxnSpPr>
        <p:spPr bwMode="auto">
          <a:xfrm flipV="1">
            <a:off x="2155034" y="3079060"/>
            <a:ext cx="3940175" cy="19325"/>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13" name="文本框 7"/>
          <p:cNvSpPr txBox="1">
            <a:spLocks noChangeArrowheads="1"/>
          </p:cNvSpPr>
          <p:nvPr/>
        </p:nvSpPr>
        <p:spPr bwMode="auto">
          <a:xfrm>
            <a:off x="1863974" y="3234764"/>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7" name="文本框 7"/>
          <p:cNvSpPr txBox="1">
            <a:spLocks noChangeArrowheads="1"/>
          </p:cNvSpPr>
          <p:nvPr/>
        </p:nvSpPr>
        <p:spPr bwMode="auto">
          <a:xfrm>
            <a:off x="1866902" y="3554215"/>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8" name="文本框 7"/>
          <p:cNvSpPr txBox="1">
            <a:spLocks noChangeArrowheads="1"/>
          </p:cNvSpPr>
          <p:nvPr/>
        </p:nvSpPr>
        <p:spPr bwMode="auto">
          <a:xfrm>
            <a:off x="1869838" y="3908831"/>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1"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80">
                                          <p:stCondLst>
                                            <p:cond delay="0"/>
                                          </p:stCondLst>
                                        </p:cTn>
                                        <p:tgtEl>
                                          <p:spTgt spid="17"/>
                                        </p:tgtEl>
                                      </p:cBhvr>
                                    </p:animEffect>
                                    <p:anim calcmode="lin" valueType="num">
                                      <p:cBhvr>
                                        <p:cTn id="1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8" dur="26">
                                          <p:stCondLst>
                                            <p:cond delay="650"/>
                                          </p:stCondLst>
                                        </p:cTn>
                                        <p:tgtEl>
                                          <p:spTgt spid="17"/>
                                        </p:tgtEl>
                                      </p:cBhvr>
                                      <p:to x="100000" y="60000"/>
                                    </p:animScale>
                                    <p:animScale>
                                      <p:cBhvr>
                                        <p:cTn id="19" dur="166" decel="50000">
                                          <p:stCondLst>
                                            <p:cond delay="676"/>
                                          </p:stCondLst>
                                        </p:cTn>
                                        <p:tgtEl>
                                          <p:spTgt spid="17"/>
                                        </p:tgtEl>
                                      </p:cBhvr>
                                      <p:to x="100000" y="100000"/>
                                    </p:animScale>
                                    <p:animScale>
                                      <p:cBhvr>
                                        <p:cTn id="20" dur="26">
                                          <p:stCondLst>
                                            <p:cond delay="1312"/>
                                          </p:stCondLst>
                                        </p:cTn>
                                        <p:tgtEl>
                                          <p:spTgt spid="17"/>
                                        </p:tgtEl>
                                      </p:cBhvr>
                                      <p:to x="100000" y="80000"/>
                                    </p:animScale>
                                    <p:animScale>
                                      <p:cBhvr>
                                        <p:cTn id="21" dur="166" decel="50000">
                                          <p:stCondLst>
                                            <p:cond delay="1338"/>
                                          </p:stCondLst>
                                        </p:cTn>
                                        <p:tgtEl>
                                          <p:spTgt spid="17"/>
                                        </p:tgtEl>
                                      </p:cBhvr>
                                      <p:to x="100000" y="100000"/>
                                    </p:animScale>
                                    <p:animScale>
                                      <p:cBhvr>
                                        <p:cTn id="22" dur="26">
                                          <p:stCondLst>
                                            <p:cond delay="1642"/>
                                          </p:stCondLst>
                                        </p:cTn>
                                        <p:tgtEl>
                                          <p:spTgt spid="17"/>
                                        </p:tgtEl>
                                      </p:cBhvr>
                                      <p:to x="100000" y="90000"/>
                                    </p:animScale>
                                    <p:animScale>
                                      <p:cBhvr>
                                        <p:cTn id="23" dur="166" decel="50000">
                                          <p:stCondLst>
                                            <p:cond delay="1668"/>
                                          </p:stCondLst>
                                        </p:cTn>
                                        <p:tgtEl>
                                          <p:spTgt spid="17"/>
                                        </p:tgtEl>
                                      </p:cBhvr>
                                      <p:to x="100000" y="100000"/>
                                    </p:animScale>
                                    <p:animScale>
                                      <p:cBhvr>
                                        <p:cTn id="24" dur="26">
                                          <p:stCondLst>
                                            <p:cond delay="1808"/>
                                          </p:stCondLst>
                                        </p:cTn>
                                        <p:tgtEl>
                                          <p:spTgt spid="17"/>
                                        </p:tgtEl>
                                      </p:cBhvr>
                                      <p:to x="100000" y="95000"/>
                                    </p:animScale>
                                    <p:animScale>
                                      <p:cBhvr>
                                        <p:cTn id="25" dur="166" decel="50000">
                                          <p:stCondLst>
                                            <p:cond delay="1834"/>
                                          </p:stCondLst>
                                        </p:cTn>
                                        <p:tgtEl>
                                          <p:spTgt spid="17"/>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80">
                                          <p:stCondLst>
                                            <p:cond delay="0"/>
                                          </p:stCondLst>
                                        </p:cTn>
                                        <p:tgtEl>
                                          <p:spTgt spid="18"/>
                                        </p:tgtEl>
                                      </p:cBhvr>
                                    </p:animEffect>
                                    <p:anim calcmode="lin" valueType="num">
                                      <p:cBhvr>
                                        <p:cTn id="29"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4" dur="26">
                                          <p:stCondLst>
                                            <p:cond delay="650"/>
                                          </p:stCondLst>
                                        </p:cTn>
                                        <p:tgtEl>
                                          <p:spTgt spid="18"/>
                                        </p:tgtEl>
                                      </p:cBhvr>
                                      <p:to x="100000" y="60000"/>
                                    </p:animScale>
                                    <p:animScale>
                                      <p:cBhvr>
                                        <p:cTn id="35" dur="166" decel="50000">
                                          <p:stCondLst>
                                            <p:cond delay="676"/>
                                          </p:stCondLst>
                                        </p:cTn>
                                        <p:tgtEl>
                                          <p:spTgt spid="18"/>
                                        </p:tgtEl>
                                      </p:cBhvr>
                                      <p:to x="100000" y="100000"/>
                                    </p:animScale>
                                    <p:animScale>
                                      <p:cBhvr>
                                        <p:cTn id="36" dur="26">
                                          <p:stCondLst>
                                            <p:cond delay="1312"/>
                                          </p:stCondLst>
                                        </p:cTn>
                                        <p:tgtEl>
                                          <p:spTgt spid="18"/>
                                        </p:tgtEl>
                                      </p:cBhvr>
                                      <p:to x="100000" y="80000"/>
                                    </p:animScale>
                                    <p:animScale>
                                      <p:cBhvr>
                                        <p:cTn id="37" dur="166" decel="50000">
                                          <p:stCondLst>
                                            <p:cond delay="1338"/>
                                          </p:stCondLst>
                                        </p:cTn>
                                        <p:tgtEl>
                                          <p:spTgt spid="18"/>
                                        </p:tgtEl>
                                      </p:cBhvr>
                                      <p:to x="100000" y="100000"/>
                                    </p:animScale>
                                    <p:animScale>
                                      <p:cBhvr>
                                        <p:cTn id="38" dur="26">
                                          <p:stCondLst>
                                            <p:cond delay="1642"/>
                                          </p:stCondLst>
                                        </p:cTn>
                                        <p:tgtEl>
                                          <p:spTgt spid="18"/>
                                        </p:tgtEl>
                                      </p:cBhvr>
                                      <p:to x="100000" y="90000"/>
                                    </p:animScale>
                                    <p:animScale>
                                      <p:cBhvr>
                                        <p:cTn id="39" dur="166" decel="50000">
                                          <p:stCondLst>
                                            <p:cond delay="1668"/>
                                          </p:stCondLst>
                                        </p:cTn>
                                        <p:tgtEl>
                                          <p:spTgt spid="18"/>
                                        </p:tgtEl>
                                      </p:cBhvr>
                                      <p:to x="100000" y="100000"/>
                                    </p:animScale>
                                    <p:animScale>
                                      <p:cBhvr>
                                        <p:cTn id="40" dur="26">
                                          <p:stCondLst>
                                            <p:cond delay="1808"/>
                                          </p:stCondLst>
                                        </p:cTn>
                                        <p:tgtEl>
                                          <p:spTgt spid="18"/>
                                        </p:tgtEl>
                                      </p:cBhvr>
                                      <p:to x="100000" y="95000"/>
                                    </p:animScale>
                                    <p:animScale>
                                      <p:cBhvr>
                                        <p:cTn id="41" dur="166" decel="50000">
                                          <p:stCondLst>
                                            <p:cond delay="1834"/>
                                          </p:stCondLst>
                                        </p:cTn>
                                        <p:tgtEl>
                                          <p:spTgt spid="18"/>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wipe(down)">
                                      <p:cBhvr>
                                        <p:cTn id="44" dur="580">
                                          <p:stCondLst>
                                            <p:cond delay="0"/>
                                          </p:stCondLst>
                                        </p:cTn>
                                        <p:tgtEl>
                                          <p:spTgt spid="13"/>
                                        </p:tgtEl>
                                      </p:cBhvr>
                                    </p:animEffect>
                                    <p:anim calcmode="lin" valueType="num">
                                      <p:cBhvr>
                                        <p:cTn id="45"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0" dur="26">
                                          <p:stCondLst>
                                            <p:cond delay="650"/>
                                          </p:stCondLst>
                                        </p:cTn>
                                        <p:tgtEl>
                                          <p:spTgt spid="13"/>
                                        </p:tgtEl>
                                      </p:cBhvr>
                                      <p:to x="100000" y="60000"/>
                                    </p:animScale>
                                    <p:animScale>
                                      <p:cBhvr>
                                        <p:cTn id="51" dur="166" decel="50000">
                                          <p:stCondLst>
                                            <p:cond delay="676"/>
                                          </p:stCondLst>
                                        </p:cTn>
                                        <p:tgtEl>
                                          <p:spTgt spid="13"/>
                                        </p:tgtEl>
                                      </p:cBhvr>
                                      <p:to x="100000" y="100000"/>
                                    </p:animScale>
                                    <p:animScale>
                                      <p:cBhvr>
                                        <p:cTn id="52" dur="26">
                                          <p:stCondLst>
                                            <p:cond delay="1312"/>
                                          </p:stCondLst>
                                        </p:cTn>
                                        <p:tgtEl>
                                          <p:spTgt spid="13"/>
                                        </p:tgtEl>
                                      </p:cBhvr>
                                      <p:to x="100000" y="80000"/>
                                    </p:animScale>
                                    <p:animScale>
                                      <p:cBhvr>
                                        <p:cTn id="53" dur="166" decel="50000">
                                          <p:stCondLst>
                                            <p:cond delay="1338"/>
                                          </p:stCondLst>
                                        </p:cTn>
                                        <p:tgtEl>
                                          <p:spTgt spid="13"/>
                                        </p:tgtEl>
                                      </p:cBhvr>
                                      <p:to x="100000" y="100000"/>
                                    </p:animScale>
                                    <p:animScale>
                                      <p:cBhvr>
                                        <p:cTn id="54" dur="26">
                                          <p:stCondLst>
                                            <p:cond delay="1642"/>
                                          </p:stCondLst>
                                        </p:cTn>
                                        <p:tgtEl>
                                          <p:spTgt spid="13"/>
                                        </p:tgtEl>
                                      </p:cBhvr>
                                      <p:to x="100000" y="90000"/>
                                    </p:animScale>
                                    <p:animScale>
                                      <p:cBhvr>
                                        <p:cTn id="55" dur="166" decel="50000">
                                          <p:stCondLst>
                                            <p:cond delay="1668"/>
                                          </p:stCondLst>
                                        </p:cTn>
                                        <p:tgtEl>
                                          <p:spTgt spid="13"/>
                                        </p:tgtEl>
                                      </p:cBhvr>
                                      <p:to x="100000" y="100000"/>
                                    </p:animScale>
                                    <p:animScale>
                                      <p:cBhvr>
                                        <p:cTn id="56" dur="26">
                                          <p:stCondLst>
                                            <p:cond delay="1808"/>
                                          </p:stCondLst>
                                        </p:cTn>
                                        <p:tgtEl>
                                          <p:spTgt spid="13"/>
                                        </p:tgtEl>
                                      </p:cBhvr>
                                      <p:to x="100000" y="95000"/>
                                    </p:animScale>
                                    <p:animScale>
                                      <p:cBhvr>
                                        <p:cTn id="57" dur="166" decel="50000">
                                          <p:stCondLst>
                                            <p:cond delay="1834"/>
                                          </p:stCondLst>
                                        </p:cTn>
                                        <p:tgtEl>
                                          <p:spTgt spid="13"/>
                                        </p:tgtEl>
                                      </p:cBhvr>
                                      <p:to x="100000" y="100000"/>
                                    </p:animScale>
                                  </p:childTnLst>
                                </p:cTn>
                              </p:par>
                              <p:par>
                                <p:cTn id="58" presetID="26" presetClass="entr" presetSubtype="0" fill="hold" grpId="0" nodeType="with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wipe(down)">
                                      <p:cBhvr>
                                        <p:cTn id="60" dur="580">
                                          <p:stCondLst>
                                            <p:cond delay="0"/>
                                          </p:stCondLst>
                                        </p:cTn>
                                        <p:tgtEl>
                                          <p:spTgt spid="11"/>
                                        </p:tgtEl>
                                      </p:cBhvr>
                                    </p:animEffect>
                                    <p:anim calcmode="lin" valueType="num">
                                      <p:cBhvr>
                                        <p:cTn id="6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66" dur="26">
                                          <p:stCondLst>
                                            <p:cond delay="650"/>
                                          </p:stCondLst>
                                        </p:cTn>
                                        <p:tgtEl>
                                          <p:spTgt spid="11"/>
                                        </p:tgtEl>
                                      </p:cBhvr>
                                      <p:to x="100000" y="60000"/>
                                    </p:animScale>
                                    <p:animScale>
                                      <p:cBhvr>
                                        <p:cTn id="67" dur="166" decel="50000">
                                          <p:stCondLst>
                                            <p:cond delay="676"/>
                                          </p:stCondLst>
                                        </p:cTn>
                                        <p:tgtEl>
                                          <p:spTgt spid="11"/>
                                        </p:tgtEl>
                                      </p:cBhvr>
                                      <p:to x="100000" y="100000"/>
                                    </p:animScale>
                                    <p:animScale>
                                      <p:cBhvr>
                                        <p:cTn id="68" dur="26">
                                          <p:stCondLst>
                                            <p:cond delay="1312"/>
                                          </p:stCondLst>
                                        </p:cTn>
                                        <p:tgtEl>
                                          <p:spTgt spid="11"/>
                                        </p:tgtEl>
                                      </p:cBhvr>
                                      <p:to x="100000" y="80000"/>
                                    </p:animScale>
                                    <p:animScale>
                                      <p:cBhvr>
                                        <p:cTn id="69" dur="166" decel="50000">
                                          <p:stCondLst>
                                            <p:cond delay="1338"/>
                                          </p:stCondLst>
                                        </p:cTn>
                                        <p:tgtEl>
                                          <p:spTgt spid="11"/>
                                        </p:tgtEl>
                                      </p:cBhvr>
                                      <p:to x="100000" y="100000"/>
                                    </p:animScale>
                                    <p:animScale>
                                      <p:cBhvr>
                                        <p:cTn id="70" dur="26">
                                          <p:stCondLst>
                                            <p:cond delay="1642"/>
                                          </p:stCondLst>
                                        </p:cTn>
                                        <p:tgtEl>
                                          <p:spTgt spid="11"/>
                                        </p:tgtEl>
                                      </p:cBhvr>
                                      <p:to x="100000" y="90000"/>
                                    </p:animScale>
                                    <p:animScale>
                                      <p:cBhvr>
                                        <p:cTn id="71" dur="166" decel="50000">
                                          <p:stCondLst>
                                            <p:cond delay="1668"/>
                                          </p:stCondLst>
                                        </p:cTn>
                                        <p:tgtEl>
                                          <p:spTgt spid="11"/>
                                        </p:tgtEl>
                                      </p:cBhvr>
                                      <p:to x="100000" y="100000"/>
                                    </p:animScale>
                                    <p:animScale>
                                      <p:cBhvr>
                                        <p:cTn id="72" dur="26">
                                          <p:stCondLst>
                                            <p:cond delay="1808"/>
                                          </p:stCondLst>
                                        </p:cTn>
                                        <p:tgtEl>
                                          <p:spTgt spid="11"/>
                                        </p:tgtEl>
                                      </p:cBhvr>
                                      <p:to x="100000" y="95000"/>
                                    </p:animScale>
                                    <p:animScale>
                                      <p:cBhvr>
                                        <p:cTn id="73" dur="166" decel="50000">
                                          <p:stCondLst>
                                            <p:cond delay="1834"/>
                                          </p:stCondLst>
                                        </p:cTn>
                                        <p:tgtEl>
                                          <p:spTgt spid="11"/>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20" presetClass="entr" presetSubtype="0" fill="hold"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wedge">
                                      <p:cBhvr>
                                        <p:cTn id="7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animBg="1"/>
      <p:bldP spid="11" grpId="0"/>
      <p:bldP spid="13"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a:t>
            </a:r>
            <a:r>
              <a:rPr lang="zh-CN" altLang="en-US" sz="2400" b="1" dirty="0" smtClean="0">
                <a:solidFill>
                  <a:schemeClr val="bg1"/>
                </a:solidFill>
                <a:latin typeface="微软雅黑" panose="020B0503020204020204" pitchFamily="34" charset="-122"/>
                <a:ea typeface="微软雅黑" panose="020B0503020204020204" pitchFamily="34" charset="-122"/>
              </a:rPr>
              <a:t>添加要点</a:t>
            </a:r>
            <a:r>
              <a:rPr lang="en-US" altLang="zh-CN" sz="2400" b="1" dirty="0" smtClean="0">
                <a:solidFill>
                  <a:schemeClr val="bg1"/>
                </a:solidFill>
                <a:latin typeface="微软雅黑" panose="020B0503020204020204" pitchFamily="34" charset="-122"/>
                <a:ea typeface="微软雅黑" panose="020B0503020204020204" pitchFamily="34" charset="-122"/>
              </a:rPr>
              <a:t>1</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pic>
        <p:nvPicPr>
          <p:cNvPr id="15" name="图片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773238" y="1900065"/>
            <a:ext cx="2160587" cy="1703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图片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43350" y="3670734"/>
            <a:ext cx="2152650" cy="1712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图片 9"/>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103938" y="3670735"/>
            <a:ext cx="2154237" cy="172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图片 10"/>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281988" y="1900065"/>
            <a:ext cx="2155825" cy="175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 name="组合 11"/>
          <p:cNvGrpSpPr/>
          <p:nvPr/>
        </p:nvGrpSpPr>
        <p:grpSpPr bwMode="auto">
          <a:xfrm>
            <a:off x="1773238" y="3657889"/>
            <a:ext cx="2476500" cy="1739899"/>
            <a:chOff x="0" y="0"/>
            <a:chExt cx="2476327" cy="1740529"/>
          </a:xfrm>
          <a:noFill/>
        </p:grpSpPr>
        <p:grpSp>
          <p:nvGrpSpPr>
            <p:cNvPr id="20" name="组合 12"/>
            <p:cNvGrpSpPr/>
            <p:nvPr/>
          </p:nvGrpSpPr>
          <p:grpSpPr bwMode="auto">
            <a:xfrm>
              <a:off x="0" y="0"/>
              <a:ext cx="2476327" cy="1740529"/>
              <a:chOff x="0" y="0"/>
              <a:chExt cx="2476327" cy="1740529"/>
            </a:xfrm>
            <a:grpFill/>
          </p:grpSpPr>
          <p:sp>
            <p:nvSpPr>
              <p:cNvPr id="23" name="矩形 15"/>
              <p:cNvSpPr>
                <a:spLocks noChangeArrowheads="1"/>
              </p:cNvSpPr>
              <p:nvPr/>
            </p:nvSpPr>
            <p:spPr bwMode="auto">
              <a:xfrm>
                <a:off x="0" y="0"/>
                <a:ext cx="2173693" cy="1740529"/>
              </a:xfrm>
              <a:prstGeom prst="rect">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24" name="等腰三角形 16"/>
              <p:cNvSpPr>
                <a:spLocks noChangeArrowheads="1"/>
              </p:cNvSpPr>
              <p:nvPr/>
            </p:nvSpPr>
            <p:spPr bwMode="auto">
              <a:xfrm rot="5400000">
                <a:off x="2143476" y="746503"/>
                <a:ext cx="357505" cy="308194"/>
              </a:xfrm>
              <a:prstGeom prst="triangle">
                <a:avLst>
                  <a:gd name="adj" fmla="val 50000"/>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grpSp>
        <p:sp>
          <p:nvSpPr>
            <p:cNvPr id="21" name="文本框 13"/>
            <p:cNvSpPr txBox="1">
              <a:spLocks noChangeArrowheads="1"/>
            </p:cNvSpPr>
            <p:nvPr/>
          </p:nvSpPr>
          <p:spPr bwMode="auto">
            <a:xfrm>
              <a:off x="381811" y="241912"/>
              <a:ext cx="1287436" cy="523409"/>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smtClean="0">
                  <a:solidFill>
                    <a:srgbClr val="FFFFFF"/>
                  </a:solidFill>
                  <a:latin typeface="微软雅黑" panose="020B0503020204020204" pitchFamily="34" charset="-122"/>
                  <a:ea typeface="微软雅黑" panose="020B0503020204020204" pitchFamily="34" charset="-122"/>
                </a:rPr>
                <a:t>C</a:t>
              </a:r>
              <a:endParaRPr lang="zh-CN" altLang="en-US" sz="2800" dirty="0">
                <a:solidFill>
                  <a:srgbClr val="FFFFFF"/>
                </a:solidFill>
                <a:latin typeface="微软雅黑" panose="020B0503020204020204" pitchFamily="34" charset="-122"/>
                <a:ea typeface="微软雅黑" panose="020B0503020204020204" pitchFamily="34" charset="-122"/>
              </a:endParaRPr>
            </a:p>
          </p:txBody>
        </p:sp>
        <p:sp>
          <p:nvSpPr>
            <p:cNvPr id="22" name="文本框 14"/>
            <p:cNvSpPr txBox="1">
              <a:spLocks noChangeArrowheads="1"/>
            </p:cNvSpPr>
            <p:nvPr/>
          </p:nvSpPr>
          <p:spPr bwMode="auto">
            <a:xfrm>
              <a:off x="343397" y="872576"/>
              <a:ext cx="1473447" cy="830997"/>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endParaRPr lang="en-US" altLang="zh-CN" sz="1200"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endParaRPr lang="zh-CN" altLang="en-US" sz="1200" dirty="0">
                <a:solidFill>
                  <a:srgbClr val="FFFFFF"/>
                </a:solidFill>
                <a:latin typeface="微软雅黑" panose="020B0503020204020204" pitchFamily="34" charset="-122"/>
                <a:ea typeface="微软雅黑" panose="020B0503020204020204" pitchFamily="34" charset="-122"/>
              </a:endParaRPr>
            </a:p>
          </p:txBody>
        </p:sp>
      </p:grpSp>
      <p:grpSp>
        <p:nvGrpSpPr>
          <p:cNvPr id="25" name="组合 17"/>
          <p:cNvGrpSpPr/>
          <p:nvPr/>
        </p:nvGrpSpPr>
        <p:grpSpPr bwMode="auto">
          <a:xfrm>
            <a:off x="3638550" y="1900527"/>
            <a:ext cx="2457450" cy="1757362"/>
            <a:chOff x="0" y="0"/>
            <a:chExt cx="2457000" cy="1756777"/>
          </a:xfrm>
          <a:noFill/>
        </p:grpSpPr>
        <p:grpSp>
          <p:nvGrpSpPr>
            <p:cNvPr id="26" name="组合 18"/>
            <p:cNvGrpSpPr/>
            <p:nvPr/>
          </p:nvGrpSpPr>
          <p:grpSpPr bwMode="auto">
            <a:xfrm>
              <a:off x="0" y="0"/>
              <a:ext cx="2457000" cy="1756777"/>
              <a:chOff x="0" y="0"/>
              <a:chExt cx="2457000" cy="1756777"/>
            </a:xfrm>
            <a:grpFill/>
          </p:grpSpPr>
          <p:sp>
            <p:nvSpPr>
              <p:cNvPr id="29" name="矩形 21"/>
              <p:cNvSpPr>
                <a:spLocks noChangeArrowheads="1"/>
              </p:cNvSpPr>
              <p:nvPr/>
            </p:nvSpPr>
            <p:spPr bwMode="auto">
              <a:xfrm>
                <a:off x="296760" y="0"/>
                <a:ext cx="2160240" cy="1756777"/>
              </a:xfrm>
              <a:prstGeom prst="rect">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0" name="等腰三角形 22"/>
              <p:cNvSpPr>
                <a:spLocks noChangeArrowheads="1"/>
              </p:cNvSpPr>
              <p:nvPr/>
            </p:nvSpPr>
            <p:spPr bwMode="auto">
              <a:xfrm rot="-5400000">
                <a:off x="-24656" y="738199"/>
                <a:ext cx="357505" cy="308194"/>
              </a:xfrm>
              <a:prstGeom prst="triangle">
                <a:avLst>
                  <a:gd name="adj" fmla="val 50000"/>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grpSp>
        <p:sp>
          <p:nvSpPr>
            <p:cNvPr id="27" name="文本框 19"/>
            <p:cNvSpPr txBox="1">
              <a:spLocks noChangeArrowheads="1"/>
            </p:cNvSpPr>
            <p:nvPr/>
          </p:nvSpPr>
          <p:spPr bwMode="auto">
            <a:xfrm>
              <a:off x="715586" y="263078"/>
              <a:ext cx="1287436" cy="523046"/>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smtClean="0">
                  <a:solidFill>
                    <a:srgbClr val="FFFFFF"/>
                  </a:solidFill>
                  <a:latin typeface="微软雅黑" panose="020B0503020204020204" pitchFamily="34" charset="-122"/>
                  <a:ea typeface="微软雅黑" panose="020B0503020204020204" pitchFamily="34" charset="-122"/>
                </a:rPr>
                <a:t>A</a:t>
              </a:r>
              <a:endParaRPr lang="zh-CN" altLang="en-US" sz="2800" dirty="0">
                <a:solidFill>
                  <a:srgbClr val="FFFFFF"/>
                </a:solidFill>
                <a:latin typeface="微软雅黑" panose="020B0503020204020204" pitchFamily="34" charset="-122"/>
                <a:ea typeface="微软雅黑" panose="020B0503020204020204" pitchFamily="34" charset="-122"/>
              </a:endParaRPr>
            </a:p>
          </p:txBody>
        </p:sp>
        <p:sp>
          <p:nvSpPr>
            <p:cNvPr id="28" name="文本框 20"/>
            <p:cNvSpPr txBox="1">
              <a:spLocks noChangeArrowheads="1"/>
            </p:cNvSpPr>
            <p:nvPr/>
          </p:nvSpPr>
          <p:spPr bwMode="auto">
            <a:xfrm>
              <a:off x="646772" y="846132"/>
              <a:ext cx="1473447" cy="830997"/>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endParaRPr lang="en-US" altLang="zh-CN" sz="1200"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endParaRPr lang="zh-CN" altLang="en-US" sz="1200" dirty="0">
                <a:solidFill>
                  <a:srgbClr val="FFFFFF"/>
                </a:solidFill>
                <a:latin typeface="微软雅黑" panose="020B0503020204020204" pitchFamily="34" charset="-122"/>
                <a:ea typeface="微软雅黑" panose="020B0503020204020204" pitchFamily="34" charset="-122"/>
              </a:endParaRPr>
            </a:p>
          </p:txBody>
        </p:sp>
      </p:grpSp>
      <p:grpSp>
        <p:nvGrpSpPr>
          <p:cNvPr id="31" name="组合 23"/>
          <p:cNvGrpSpPr/>
          <p:nvPr/>
        </p:nvGrpSpPr>
        <p:grpSpPr bwMode="auto">
          <a:xfrm>
            <a:off x="6097588" y="1900527"/>
            <a:ext cx="2184400" cy="1757362"/>
            <a:chOff x="0" y="0"/>
            <a:chExt cx="2184062" cy="1756778"/>
          </a:xfrm>
          <a:noFill/>
        </p:grpSpPr>
        <p:sp>
          <p:nvSpPr>
            <p:cNvPr id="32" name="矩形 24"/>
            <p:cNvSpPr>
              <a:spLocks noChangeArrowheads="1"/>
            </p:cNvSpPr>
            <p:nvPr/>
          </p:nvSpPr>
          <p:spPr bwMode="auto">
            <a:xfrm>
              <a:off x="0" y="0"/>
              <a:ext cx="2184062" cy="1756778"/>
            </a:xfrm>
            <a:prstGeom prst="rect">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33" name="文本框 25"/>
            <p:cNvSpPr txBox="1">
              <a:spLocks noChangeArrowheads="1"/>
            </p:cNvSpPr>
            <p:nvPr/>
          </p:nvSpPr>
          <p:spPr bwMode="auto">
            <a:xfrm>
              <a:off x="420685" y="263431"/>
              <a:ext cx="1287436" cy="523046"/>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smtClean="0">
                  <a:solidFill>
                    <a:srgbClr val="FFFFFF"/>
                  </a:solidFill>
                  <a:latin typeface="微软雅黑" panose="020B0503020204020204" pitchFamily="34" charset="-122"/>
                  <a:ea typeface="微软雅黑" panose="020B0503020204020204" pitchFamily="34" charset="-122"/>
                </a:rPr>
                <a:t>B</a:t>
              </a:r>
              <a:endParaRPr lang="zh-CN" altLang="en-US" sz="2800" dirty="0">
                <a:solidFill>
                  <a:srgbClr val="FFFFFF"/>
                </a:solidFill>
                <a:latin typeface="微软雅黑" panose="020B0503020204020204" pitchFamily="34" charset="-122"/>
                <a:ea typeface="微软雅黑" panose="020B0503020204020204" pitchFamily="34" charset="-122"/>
              </a:endParaRPr>
            </a:p>
          </p:txBody>
        </p:sp>
        <p:sp>
          <p:nvSpPr>
            <p:cNvPr id="34" name="文本框 26"/>
            <p:cNvSpPr txBox="1">
              <a:spLocks noChangeArrowheads="1"/>
            </p:cNvSpPr>
            <p:nvPr/>
          </p:nvSpPr>
          <p:spPr bwMode="auto">
            <a:xfrm>
              <a:off x="356353" y="851939"/>
              <a:ext cx="1473447" cy="830997"/>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endParaRPr lang="en-US" altLang="zh-CN" sz="1200"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endParaRPr lang="zh-CN" altLang="en-US" sz="1200" dirty="0">
                <a:solidFill>
                  <a:srgbClr val="FFFFFF"/>
                </a:solidFill>
                <a:latin typeface="微软雅黑" panose="020B0503020204020204" pitchFamily="34" charset="-122"/>
                <a:ea typeface="微软雅黑" panose="020B0503020204020204" pitchFamily="34" charset="-122"/>
              </a:endParaRPr>
            </a:p>
          </p:txBody>
        </p:sp>
      </p:grpSp>
      <p:grpSp>
        <p:nvGrpSpPr>
          <p:cNvPr id="35" name="组合 27"/>
          <p:cNvGrpSpPr/>
          <p:nvPr/>
        </p:nvGrpSpPr>
        <p:grpSpPr bwMode="auto">
          <a:xfrm>
            <a:off x="7950200" y="3657889"/>
            <a:ext cx="2468564" cy="1727200"/>
            <a:chOff x="0" y="0"/>
            <a:chExt cx="2469152" cy="1728192"/>
          </a:xfrm>
          <a:noFill/>
        </p:grpSpPr>
        <p:grpSp>
          <p:nvGrpSpPr>
            <p:cNvPr id="36" name="组合 28"/>
            <p:cNvGrpSpPr/>
            <p:nvPr/>
          </p:nvGrpSpPr>
          <p:grpSpPr bwMode="auto">
            <a:xfrm>
              <a:off x="0" y="0"/>
              <a:ext cx="2469152" cy="1728192"/>
              <a:chOff x="0" y="0"/>
              <a:chExt cx="2469152" cy="1728192"/>
            </a:xfrm>
            <a:grpFill/>
          </p:grpSpPr>
          <p:sp>
            <p:nvSpPr>
              <p:cNvPr id="39" name="矩形 31"/>
              <p:cNvSpPr>
                <a:spLocks noChangeArrowheads="1"/>
              </p:cNvSpPr>
              <p:nvPr/>
            </p:nvSpPr>
            <p:spPr bwMode="auto">
              <a:xfrm>
                <a:off x="308911" y="0"/>
                <a:ext cx="2160241" cy="1728192"/>
              </a:xfrm>
              <a:prstGeom prst="rect">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40" name="等腰三角形 32"/>
              <p:cNvSpPr>
                <a:spLocks noChangeArrowheads="1"/>
              </p:cNvSpPr>
              <p:nvPr/>
            </p:nvSpPr>
            <p:spPr bwMode="auto">
              <a:xfrm rot="-5400000">
                <a:off x="-24656" y="748856"/>
                <a:ext cx="357505" cy="308194"/>
              </a:xfrm>
              <a:prstGeom prst="triangle">
                <a:avLst>
                  <a:gd name="adj" fmla="val 50000"/>
                </a:avLst>
              </a:prstGeom>
              <a:grpFill/>
              <a:ln w="9525">
                <a:solidFill>
                  <a:schemeClr val="bg1"/>
                </a:solidFill>
                <a:miter lim="800000"/>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grpSp>
        <p:sp>
          <p:nvSpPr>
            <p:cNvPr id="37" name="文本框 29"/>
            <p:cNvSpPr txBox="1">
              <a:spLocks noChangeArrowheads="1"/>
            </p:cNvSpPr>
            <p:nvPr/>
          </p:nvSpPr>
          <p:spPr bwMode="auto">
            <a:xfrm>
              <a:off x="719097" y="241894"/>
              <a:ext cx="1287436" cy="523521"/>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en-US" altLang="zh-CN" sz="2800" dirty="0" smtClean="0">
                  <a:solidFill>
                    <a:srgbClr val="FFFFFF"/>
                  </a:solidFill>
                  <a:latin typeface="微软雅黑" panose="020B0503020204020204" pitchFamily="34" charset="-122"/>
                  <a:ea typeface="微软雅黑" panose="020B0503020204020204" pitchFamily="34" charset="-122"/>
                </a:rPr>
                <a:t>D</a:t>
              </a:r>
              <a:endParaRPr lang="zh-CN" altLang="en-US" sz="2800" dirty="0">
                <a:solidFill>
                  <a:srgbClr val="FFFFFF"/>
                </a:solidFill>
                <a:latin typeface="微软雅黑" panose="020B0503020204020204" pitchFamily="34" charset="-122"/>
                <a:ea typeface="微软雅黑" panose="020B0503020204020204" pitchFamily="34" charset="-122"/>
              </a:endParaRPr>
            </a:p>
          </p:txBody>
        </p:sp>
        <p:sp>
          <p:nvSpPr>
            <p:cNvPr id="38" name="文本框 30"/>
            <p:cNvSpPr txBox="1">
              <a:spLocks noChangeArrowheads="1"/>
            </p:cNvSpPr>
            <p:nvPr/>
          </p:nvSpPr>
          <p:spPr bwMode="auto">
            <a:xfrm>
              <a:off x="652307" y="827131"/>
              <a:ext cx="1473447" cy="830997"/>
            </a:xfrm>
            <a:prstGeom prst="rect">
              <a:avLst/>
            </a:prstGeom>
            <a:grpFill/>
            <a:ln w="9525">
              <a:noFill/>
              <a:miter lim="800000"/>
            </a:ln>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endParaRPr lang="en-US" altLang="zh-CN" sz="1200" dirty="0">
                <a:solidFill>
                  <a:srgbClr val="FFFFFF"/>
                </a:solidFill>
                <a:latin typeface="微软雅黑" panose="020B0503020204020204" pitchFamily="34" charset="-122"/>
                <a:ea typeface="微软雅黑" panose="020B0503020204020204" pitchFamily="34" charset="-122"/>
              </a:endParaRP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r>
                <a:rPr lang="zh-CN" altLang="en-US" sz="1200" dirty="0">
                  <a:solidFill>
                    <a:srgbClr val="FFFFFF"/>
                  </a:solidFill>
                  <a:latin typeface="微软雅黑" panose="020B0503020204020204" pitchFamily="34" charset="-122"/>
                  <a:ea typeface="微软雅黑" panose="020B0503020204020204" pitchFamily="34" charset="-122"/>
                </a:rPr>
                <a:t>单击此处添加标题</a:t>
              </a:r>
            </a:p>
            <a:p>
              <a:pPr eaLnBrk="1" hangingPunct="1"/>
              <a:endParaRPr lang="zh-CN" altLang="en-US" sz="1200" dirty="0">
                <a:solidFill>
                  <a:srgbClr val="FFFFFF"/>
                </a:solidFill>
                <a:latin typeface="微软雅黑" panose="020B0503020204020204" pitchFamily="34" charset="-122"/>
                <a:ea typeface="微软雅黑" panose="020B0503020204020204" pitchFamily="34" charset="-122"/>
              </a:endParaRPr>
            </a:p>
          </p:txBody>
        </p:sp>
      </p:grpSp>
      <p:pic>
        <p:nvPicPr>
          <p:cNvPr id="4" name="图片 3" descr="ppt-01"/>
          <p:cNvPicPr>
            <a:picLocks noChangeAspect="1"/>
          </p:cNvPicPr>
          <p:nvPr/>
        </p:nvPicPr>
        <p:blipFill>
          <a:blip r:embed="rId7"/>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nodeType="click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p:cTn id="20" dur="500" fill="hold"/>
                                        <p:tgtEl>
                                          <p:spTgt spid="15"/>
                                        </p:tgtEl>
                                        <p:attrNameLst>
                                          <p:attrName>ppt_w</p:attrName>
                                        </p:attrNameLst>
                                      </p:cBhvr>
                                      <p:tavLst>
                                        <p:tav tm="0">
                                          <p:val>
                                            <p:fltVal val="0"/>
                                          </p:val>
                                        </p:tav>
                                        <p:tav tm="100000">
                                          <p:val>
                                            <p:strVal val="#ppt_w"/>
                                          </p:val>
                                        </p:tav>
                                      </p:tavLst>
                                    </p:anim>
                                    <p:anim calcmode="lin" valueType="num">
                                      <p:cBhvr>
                                        <p:cTn id="21" dur="500" fill="hold"/>
                                        <p:tgtEl>
                                          <p:spTgt spid="15"/>
                                        </p:tgtEl>
                                        <p:attrNameLst>
                                          <p:attrName>ppt_h</p:attrName>
                                        </p:attrNameLst>
                                      </p:cBhvr>
                                      <p:tavLst>
                                        <p:tav tm="0">
                                          <p:val>
                                            <p:strVal val="#ppt_h"/>
                                          </p:val>
                                        </p:tav>
                                        <p:tav tm="100000">
                                          <p:val>
                                            <p:strVal val="#ppt_h"/>
                                          </p:val>
                                        </p:tav>
                                      </p:tavLst>
                                    </p:anim>
                                  </p:childTnLst>
                                </p:cTn>
                              </p:par>
                              <p:par>
                                <p:cTn id="22" presetID="17" presetClass="entr" presetSubtype="10"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 calcmode="lin" valueType="num">
                                      <p:cBhvr>
                                        <p:cTn id="24" dur="500" fill="hold"/>
                                        <p:tgtEl>
                                          <p:spTgt spid="18"/>
                                        </p:tgtEl>
                                        <p:attrNameLst>
                                          <p:attrName>ppt_w</p:attrName>
                                        </p:attrNameLst>
                                      </p:cBhvr>
                                      <p:tavLst>
                                        <p:tav tm="0">
                                          <p:val>
                                            <p:fltVal val="0"/>
                                          </p:val>
                                        </p:tav>
                                        <p:tav tm="100000">
                                          <p:val>
                                            <p:strVal val="#ppt_w"/>
                                          </p:val>
                                        </p:tav>
                                      </p:tavLst>
                                    </p:anim>
                                    <p:anim calcmode="lin" valueType="num">
                                      <p:cBhvr>
                                        <p:cTn id="25" dur="500" fill="hold"/>
                                        <p:tgtEl>
                                          <p:spTgt spid="18"/>
                                        </p:tgtEl>
                                        <p:attrNameLst>
                                          <p:attrName>ppt_h</p:attrName>
                                        </p:attrNameLst>
                                      </p:cBhvr>
                                      <p:tavLst>
                                        <p:tav tm="0">
                                          <p:val>
                                            <p:strVal val="#ppt_h"/>
                                          </p:val>
                                        </p:tav>
                                        <p:tav tm="100000">
                                          <p:val>
                                            <p:strVal val="#ppt_h"/>
                                          </p:val>
                                        </p:tav>
                                      </p:tavLst>
                                    </p:anim>
                                  </p:childTnLst>
                                </p:cTn>
                              </p:par>
                              <p:par>
                                <p:cTn id="26" presetID="17" presetClass="entr" presetSubtype="10" fill="hold" nodeType="with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p:cTn id="28" dur="500" fill="hold"/>
                                        <p:tgtEl>
                                          <p:spTgt spid="17"/>
                                        </p:tgtEl>
                                        <p:attrNameLst>
                                          <p:attrName>ppt_w</p:attrName>
                                        </p:attrNameLst>
                                      </p:cBhvr>
                                      <p:tavLst>
                                        <p:tav tm="0">
                                          <p:val>
                                            <p:fltVal val="0"/>
                                          </p:val>
                                        </p:tav>
                                        <p:tav tm="100000">
                                          <p:val>
                                            <p:strVal val="#ppt_w"/>
                                          </p:val>
                                        </p:tav>
                                      </p:tavLst>
                                    </p:anim>
                                    <p:anim calcmode="lin" valueType="num">
                                      <p:cBhvr>
                                        <p:cTn id="29" dur="500" fill="hold"/>
                                        <p:tgtEl>
                                          <p:spTgt spid="17"/>
                                        </p:tgtEl>
                                        <p:attrNameLst>
                                          <p:attrName>ppt_h</p:attrName>
                                        </p:attrNameLst>
                                      </p:cBhvr>
                                      <p:tavLst>
                                        <p:tav tm="0">
                                          <p:val>
                                            <p:strVal val="#ppt_h"/>
                                          </p:val>
                                        </p:tav>
                                        <p:tav tm="100000">
                                          <p:val>
                                            <p:strVal val="#ppt_h"/>
                                          </p:val>
                                        </p:tav>
                                      </p:tavLst>
                                    </p:anim>
                                  </p:childTnLst>
                                </p:cTn>
                              </p:par>
                              <p:par>
                                <p:cTn id="30" presetID="17" presetClass="entr" presetSubtype="10" fill="hold" nodeType="with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p:cTn id="32" dur="500" fill="hold"/>
                                        <p:tgtEl>
                                          <p:spTgt spid="16"/>
                                        </p:tgtEl>
                                        <p:attrNameLst>
                                          <p:attrName>ppt_w</p:attrName>
                                        </p:attrNameLst>
                                      </p:cBhvr>
                                      <p:tavLst>
                                        <p:tav tm="0">
                                          <p:val>
                                            <p:fltVal val="0"/>
                                          </p:val>
                                        </p:tav>
                                        <p:tav tm="100000">
                                          <p:val>
                                            <p:strVal val="#ppt_w"/>
                                          </p:val>
                                        </p:tav>
                                      </p:tavLst>
                                    </p:anim>
                                    <p:anim calcmode="lin" valueType="num">
                                      <p:cBhvr>
                                        <p:cTn id="33" dur="5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17" presetClass="entr" presetSubtype="10" fill="hold" nodeType="clickEffect">
                                  <p:stCondLst>
                                    <p:cond delay="0"/>
                                  </p:stCondLst>
                                  <p:childTnLst>
                                    <p:set>
                                      <p:cBhvr>
                                        <p:cTn id="37" dur="1" fill="hold">
                                          <p:stCondLst>
                                            <p:cond delay="0"/>
                                          </p:stCondLst>
                                        </p:cTn>
                                        <p:tgtEl>
                                          <p:spTgt spid="25"/>
                                        </p:tgtEl>
                                        <p:attrNameLst>
                                          <p:attrName>style.visibility</p:attrName>
                                        </p:attrNameLst>
                                      </p:cBhvr>
                                      <p:to>
                                        <p:strVal val="visible"/>
                                      </p:to>
                                    </p:set>
                                    <p:anim calcmode="lin" valueType="num">
                                      <p:cBhvr>
                                        <p:cTn id="38" dur="500" fill="hold"/>
                                        <p:tgtEl>
                                          <p:spTgt spid="25"/>
                                        </p:tgtEl>
                                        <p:attrNameLst>
                                          <p:attrName>ppt_w</p:attrName>
                                        </p:attrNameLst>
                                      </p:cBhvr>
                                      <p:tavLst>
                                        <p:tav tm="0">
                                          <p:val>
                                            <p:fltVal val="0"/>
                                          </p:val>
                                        </p:tav>
                                        <p:tav tm="100000">
                                          <p:val>
                                            <p:strVal val="#ppt_w"/>
                                          </p:val>
                                        </p:tav>
                                      </p:tavLst>
                                    </p:anim>
                                    <p:anim calcmode="lin" valueType="num">
                                      <p:cBhvr>
                                        <p:cTn id="39" dur="500" fill="hold"/>
                                        <p:tgtEl>
                                          <p:spTgt spid="25"/>
                                        </p:tgtEl>
                                        <p:attrNameLst>
                                          <p:attrName>ppt_h</p:attrName>
                                        </p:attrNameLst>
                                      </p:cBhvr>
                                      <p:tavLst>
                                        <p:tav tm="0">
                                          <p:val>
                                            <p:strVal val="#ppt_h"/>
                                          </p:val>
                                        </p:tav>
                                        <p:tav tm="100000">
                                          <p:val>
                                            <p:strVal val="#ppt_h"/>
                                          </p:val>
                                        </p:tav>
                                      </p:tavLst>
                                    </p:anim>
                                  </p:childTnLst>
                                </p:cTn>
                              </p:par>
                              <p:par>
                                <p:cTn id="40" presetID="17" presetClass="entr" presetSubtype="10" fill="hold" nodeType="withEffect">
                                  <p:stCondLst>
                                    <p:cond delay="0"/>
                                  </p:stCondLst>
                                  <p:childTnLst>
                                    <p:set>
                                      <p:cBhvr>
                                        <p:cTn id="41" dur="1" fill="hold">
                                          <p:stCondLst>
                                            <p:cond delay="0"/>
                                          </p:stCondLst>
                                        </p:cTn>
                                        <p:tgtEl>
                                          <p:spTgt spid="31"/>
                                        </p:tgtEl>
                                        <p:attrNameLst>
                                          <p:attrName>style.visibility</p:attrName>
                                        </p:attrNameLst>
                                      </p:cBhvr>
                                      <p:to>
                                        <p:strVal val="visible"/>
                                      </p:to>
                                    </p:set>
                                    <p:anim calcmode="lin" valueType="num">
                                      <p:cBhvr>
                                        <p:cTn id="42" dur="500" fill="hold"/>
                                        <p:tgtEl>
                                          <p:spTgt spid="31"/>
                                        </p:tgtEl>
                                        <p:attrNameLst>
                                          <p:attrName>ppt_w</p:attrName>
                                        </p:attrNameLst>
                                      </p:cBhvr>
                                      <p:tavLst>
                                        <p:tav tm="0">
                                          <p:val>
                                            <p:fltVal val="0"/>
                                          </p:val>
                                        </p:tav>
                                        <p:tav tm="100000">
                                          <p:val>
                                            <p:strVal val="#ppt_w"/>
                                          </p:val>
                                        </p:tav>
                                      </p:tavLst>
                                    </p:anim>
                                    <p:anim calcmode="lin" valueType="num">
                                      <p:cBhvr>
                                        <p:cTn id="43" dur="500" fill="hold"/>
                                        <p:tgtEl>
                                          <p:spTgt spid="31"/>
                                        </p:tgtEl>
                                        <p:attrNameLst>
                                          <p:attrName>ppt_h</p:attrName>
                                        </p:attrNameLst>
                                      </p:cBhvr>
                                      <p:tavLst>
                                        <p:tav tm="0">
                                          <p:val>
                                            <p:strVal val="#ppt_h"/>
                                          </p:val>
                                        </p:tav>
                                        <p:tav tm="100000">
                                          <p:val>
                                            <p:strVal val="#ppt_h"/>
                                          </p:val>
                                        </p:tav>
                                      </p:tavLst>
                                    </p:anim>
                                  </p:childTnLst>
                                </p:cTn>
                              </p:par>
                              <p:par>
                                <p:cTn id="44" presetID="17" presetClass="entr" presetSubtype="10" fill="hold" nodeType="withEffect">
                                  <p:stCondLst>
                                    <p:cond delay="0"/>
                                  </p:stCondLst>
                                  <p:childTnLst>
                                    <p:set>
                                      <p:cBhvr>
                                        <p:cTn id="45" dur="1" fill="hold">
                                          <p:stCondLst>
                                            <p:cond delay="0"/>
                                          </p:stCondLst>
                                        </p:cTn>
                                        <p:tgtEl>
                                          <p:spTgt spid="19"/>
                                        </p:tgtEl>
                                        <p:attrNameLst>
                                          <p:attrName>style.visibility</p:attrName>
                                        </p:attrNameLst>
                                      </p:cBhvr>
                                      <p:to>
                                        <p:strVal val="visible"/>
                                      </p:to>
                                    </p:set>
                                    <p:anim calcmode="lin" valueType="num">
                                      <p:cBhvr>
                                        <p:cTn id="46" dur="500" fill="hold"/>
                                        <p:tgtEl>
                                          <p:spTgt spid="19"/>
                                        </p:tgtEl>
                                        <p:attrNameLst>
                                          <p:attrName>ppt_w</p:attrName>
                                        </p:attrNameLst>
                                      </p:cBhvr>
                                      <p:tavLst>
                                        <p:tav tm="0">
                                          <p:val>
                                            <p:fltVal val="0"/>
                                          </p:val>
                                        </p:tav>
                                        <p:tav tm="100000">
                                          <p:val>
                                            <p:strVal val="#ppt_w"/>
                                          </p:val>
                                        </p:tav>
                                      </p:tavLst>
                                    </p:anim>
                                    <p:anim calcmode="lin" valueType="num">
                                      <p:cBhvr>
                                        <p:cTn id="47" dur="500" fill="hold"/>
                                        <p:tgtEl>
                                          <p:spTgt spid="19"/>
                                        </p:tgtEl>
                                        <p:attrNameLst>
                                          <p:attrName>ppt_h</p:attrName>
                                        </p:attrNameLst>
                                      </p:cBhvr>
                                      <p:tavLst>
                                        <p:tav tm="0">
                                          <p:val>
                                            <p:strVal val="#ppt_h"/>
                                          </p:val>
                                        </p:tav>
                                        <p:tav tm="100000">
                                          <p:val>
                                            <p:strVal val="#ppt_h"/>
                                          </p:val>
                                        </p:tav>
                                      </p:tavLst>
                                    </p:anim>
                                  </p:childTnLst>
                                </p:cTn>
                              </p:par>
                              <p:par>
                                <p:cTn id="48" presetID="17" presetClass="entr" presetSubtype="10" fill="hold" nodeType="withEffect">
                                  <p:stCondLst>
                                    <p:cond delay="0"/>
                                  </p:stCondLst>
                                  <p:childTnLst>
                                    <p:set>
                                      <p:cBhvr>
                                        <p:cTn id="49" dur="1" fill="hold">
                                          <p:stCondLst>
                                            <p:cond delay="0"/>
                                          </p:stCondLst>
                                        </p:cTn>
                                        <p:tgtEl>
                                          <p:spTgt spid="35"/>
                                        </p:tgtEl>
                                        <p:attrNameLst>
                                          <p:attrName>style.visibility</p:attrName>
                                        </p:attrNameLst>
                                      </p:cBhvr>
                                      <p:to>
                                        <p:strVal val="visible"/>
                                      </p:to>
                                    </p:set>
                                    <p:anim calcmode="lin" valueType="num">
                                      <p:cBhvr>
                                        <p:cTn id="50" dur="500" fill="hold"/>
                                        <p:tgtEl>
                                          <p:spTgt spid="35"/>
                                        </p:tgtEl>
                                        <p:attrNameLst>
                                          <p:attrName>ppt_w</p:attrName>
                                        </p:attrNameLst>
                                      </p:cBhvr>
                                      <p:tavLst>
                                        <p:tav tm="0">
                                          <p:val>
                                            <p:fltVal val="0"/>
                                          </p:val>
                                        </p:tav>
                                        <p:tav tm="100000">
                                          <p:val>
                                            <p:strVal val="#ppt_w"/>
                                          </p:val>
                                        </p:tav>
                                      </p:tavLst>
                                    </p:anim>
                                    <p:anim calcmode="lin" valueType="num">
                                      <p:cBhvr>
                                        <p:cTn id="51" dur="500" fill="hold"/>
                                        <p:tgtEl>
                                          <p:spTgt spid="3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2</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36" name="AutoShape 4"/>
          <p:cNvSpPr/>
          <p:nvPr/>
        </p:nvSpPr>
        <p:spPr bwMode="auto">
          <a:xfrm>
            <a:off x="1117199" y="2209074"/>
            <a:ext cx="10033803" cy="1180447"/>
          </a:xfrm>
          <a:prstGeom prst="rightArrow">
            <a:avLst>
              <a:gd name="adj1" fmla="val 52472"/>
              <a:gd name="adj2" fmla="val 50213"/>
            </a:avLst>
          </a:prstGeom>
          <a:noFill/>
          <a:ln w="25400">
            <a:solidFill>
              <a:schemeClr val="bg1"/>
            </a:solidFill>
            <a:miter lim="800000"/>
          </a:ln>
        </p:spPr>
        <p:txBody>
          <a:bodyPr lIns="0" tIns="0" rIns="0" bIns="0"/>
          <a:lstStyle/>
          <a:p>
            <a:endParaRPr lang="en-US"/>
          </a:p>
        </p:txBody>
      </p:sp>
      <p:sp>
        <p:nvSpPr>
          <p:cNvPr id="37" name="Oval 5"/>
          <p:cNvSpPr/>
          <p:nvPr/>
        </p:nvSpPr>
        <p:spPr bwMode="auto">
          <a:xfrm>
            <a:off x="4980478" y="1688360"/>
            <a:ext cx="2242850" cy="2242850"/>
          </a:xfrm>
          <a:prstGeom prst="ellipse">
            <a:avLst/>
          </a:prstGeom>
          <a:solidFill>
            <a:srgbClr val="3CBBCE"/>
          </a:solidFill>
          <a:ln w="25400">
            <a:solidFill>
              <a:schemeClr val="bg1"/>
            </a:solidFill>
            <a:miter lim="800000"/>
          </a:ln>
        </p:spPr>
        <p:txBody>
          <a:bodyPr lIns="0" tIns="0" rIns="0" bIns="0"/>
          <a:lstStyle/>
          <a:p>
            <a:endParaRPr lang="en-US" dirty="0">
              <a:sym typeface="Source Sans Pro Semibold Italic" charset="0"/>
            </a:endParaRPr>
          </a:p>
        </p:txBody>
      </p:sp>
      <p:sp>
        <p:nvSpPr>
          <p:cNvPr id="38" name="Oval 6"/>
          <p:cNvSpPr/>
          <p:nvPr/>
        </p:nvSpPr>
        <p:spPr bwMode="auto">
          <a:xfrm>
            <a:off x="2160530" y="1688360"/>
            <a:ext cx="2242850" cy="2242850"/>
          </a:xfrm>
          <a:prstGeom prst="ellipse">
            <a:avLst/>
          </a:prstGeom>
          <a:solidFill>
            <a:srgbClr val="3CBBCE"/>
          </a:solidFill>
          <a:ln w="25400">
            <a:solidFill>
              <a:schemeClr val="bg1"/>
            </a:solidFill>
            <a:miter lim="800000"/>
          </a:ln>
        </p:spPr>
        <p:txBody>
          <a:bodyPr lIns="0" tIns="0" rIns="0" bIns="0"/>
          <a:lstStyle/>
          <a:p>
            <a:endParaRPr lang="en-US" altLang="zh-CN" dirty="0">
              <a:sym typeface="Source Sans Pro Semibold Italic" charset="0"/>
            </a:endParaRPr>
          </a:p>
        </p:txBody>
      </p:sp>
      <p:sp>
        <p:nvSpPr>
          <p:cNvPr id="39" name="Oval 7"/>
          <p:cNvSpPr/>
          <p:nvPr/>
        </p:nvSpPr>
        <p:spPr bwMode="auto">
          <a:xfrm>
            <a:off x="7807649" y="1688360"/>
            <a:ext cx="2242850" cy="2242850"/>
          </a:xfrm>
          <a:prstGeom prst="ellipse">
            <a:avLst/>
          </a:prstGeom>
          <a:solidFill>
            <a:srgbClr val="3CBBCE"/>
          </a:solidFill>
          <a:ln w="25400">
            <a:solidFill>
              <a:schemeClr val="bg1"/>
            </a:solidFill>
            <a:miter lim="800000"/>
          </a:ln>
        </p:spPr>
        <p:txBody>
          <a:bodyPr lIns="0" tIns="0" rIns="0" bIns="0"/>
          <a:lstStyle/>
          <a:p>
            <a:endParaRPr lang="en-US" dirty="0">
              <a:sym typeface="Source Sans Pro Semibold Italic" charset="0"/>
            </a:endParaRPr>
          </a:p>
        </p:txBody>
      </p:sp>
      <p:sp>
        <p:nvSpPr>
          <p:cNvPr id="40" name="Rectangle 3"/>
          <p:cNvSpPr/>
          <p:nvPr/>
        </p:nvSpPr>
        <p:spPr bwMode="auto">
          <a:xfrm>
            <a:off x="2304983" y="2650463"/>
            <a:ext cx="1953945" cy="318643"/>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标题一</a:t>
            </a:r>
            <a:endParaRPr lang="en-US" altLang="zh-CN"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sp>
        <p:nvSpPr>
          <p:cNvPr id="41" name="文本框 40"/>
          <p:cNvSpPr txBox="1"/>
          <p:nvPr/>
        </p:nvSpPr>
        <p:spPr>
          <a:xfrm>
            <a:off x="2208392" y="4715154"/>
            <a:ext cx="2386954" cy="138499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spcBef>
                <a:spcPct val="20000"/>
              </a:spcBef>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点击输入文字内容，文字内容需概括精炼，不用多余的文字修饰，言简意赅的说明该项内容点击输入简要文字内容，文字内容需概括</a:t>
            </a:r>
            <a:r>
              <a:rPr lang="zh-CN" altLang="en-US"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精炼</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2" name="矩形 41"/>
          <p:cNvSpPr/>
          <p:nvPr/>
        </p:nvSpPr>
        <p:spPr>
          <a:xfrm>
            <a:off x="2313066" y="4333890"/>
            <a:ext cx="2147127" cy="396583"/>
          </a:xfrm>
          <a:prstGeom prst="rect">
            <a:avLst/>
          </a:prstGeom>
        </p:spPr>
        <p:txBody>
          <a:bodyPr wrap="square">
            <a:spAutoFit/>
          </a:bodyPr>
          <a:lstStyle/>
          <a:p>
            <a:pPr algn="ctr">
              <a:lnSpc>
                <a:spcPct val="120000"/>
              </a:lnSpc>
              <a:spcBef>
                <a:spcPct val="20000"/>
              </a:spcBef>
            </a:pPr>
            <a:r>
              <a:rPr lang="zh-CN" altLang="en-US" b="1" dirty="0">
                <a:solidFill>
                  <a:schemeClr val="bg1"/>
                </a:solidFill>
                <a:latin typeface="微软雅黑" panose="020B0503020204020204" pitchFamily="34" charset="-122"/>
                <a:ea typeface="微软雅黑" panose="020B0503020204020204" pitchFamily="34" charset="-122"/>
              </a:rPr>
              <a:t>点击添加标题</a:t>
            </a:r>
          </a:p>
        </p:txBody>
      </p:sp>
      <p:sp>
        <p:nvSpPr>
          <p:cNvPr id="43" name="文本框 42"/>
          <p:cNvSpPr txBox="1"/>
          <p:nvPr/>
        </p:nvSpPr>
        <p:spPr>
          <a:xfrm>
            <a:off x="5050570" y="4715154"/>
            <a:ext cx="2356474" cy="138499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spcBef>
                <a:spcPct val="20000"/>
              </a:spcBef>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点击输入文字内容，文字内容需概括精炼，不用多余的文字修饰，言简意赅的说明该项内容点击输入简要文字内容，文字内容需概括精炼</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4" name="矩形 43"/>
          <p:cNvSpPr/>
          <p:nvPr/>
        </p:nvSpPr>
        <p:spPr>
          <a:xfrm>
            <a:off x="5155244" y="4333890"/>
            <a:ext cx="2147127" cy="396583"/>
          </a:xfrm>
          <a:prstGeom prst="rect">
            <a:avLst/>
          </a:prstGeom>
        </p:spPr>
        <p:txBody>
          <a:bodyPr wrap="square">
            <a:spAutoFit/>
          </a:bodyPr>
          <a:lstStyle/>
          <a:p>
            <a:pPr algn="ctr">
              <a:lnSpc>
                <a:spcPct val="120000"/>
              </a:lnSpc>
              <a:spcBef>
                <a:spcPct val="20000"/>
              </a:spcBef>
            </a:pPr>
            <a:r>
              <a:rPr lang="zh-CN" altLang="en-US" b="1" dirty="0">
                <a:solidFill>
                  <a:schemeClr val="bg1"/>
                </a:solidFill>
                <a:latin typeface="微软雅黑" panose="020B0503020204020204" pitchFamily="34" charset="-122"/>
                <a:ea typeface="微软雅黑" panose="020B0503020204020204" pitchFamily="34" charset="-122"/>
              </a:rPr>
              <a:t>点击添加标题</a:t>
            </a:r>
          </a:p>
        </p:txBody>
      </p:sp>
      <p:sp>
        <p:nvSpPr>
          <p:cNvPr id="45" name="文本框 44"/>
          <p:cNvSpPr txBox="1"/>
          <p:nvPr/>
        </p:nvSpPr>
        <p:spPr>
          <a:xfrm>
            <a:off x="7862268" y="4715154"/>
            <a:ext cx="2356474" cy="138499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spcBef>
                <a:spcPct val="20000"/>
              </a:spcBef>
            </a:pPr>
            <a:r>
              <a:rPr lang="zh-CN" altLang="en-US"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点击输入文字内容，文字内容需概括精炼，不用多余的文字修饰，言简意赅的说明该项内容点击输入简要文字内容，文字内容需概括精炼</a:t>
            </a: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46" name="矩形 45"/>
          <p:cNvSpPr/>
          <p:nvPr/>
        </p:nvSpPr>
        <p:spPr>
          <a:xfrm>
            <a:off x="7966942" y="4333890"/>
            <a:ext cx="2147127" cy="396583"/>
          </a:xfrm>
          <a:prstGeom prst="rect">
            <a:avLst/>
          </a:prstGeom>
        </p:spPr>
        <p:txBody>
          <a:bodyPr wrap="square">
            <a:spAutoFit/>
          </a:bodyPr>
          <a:lstStyle/>
          <a:p>
            <a:pPr algn="ctr">
              <a:lnSpc>
                <a:spcPct val="120000"/>
              </a:lnSpc>
              <a:spcBef>
                <a:spcPct val="20000"/>
              </a:spcBef>
            </a:pPr>
            <a:r>
              <a:rPr lang="zh-CN" altLang="en-US" b="1" dirty="0">
                <a:solidFill>
                  <a:schemeClr val="bg1"/>
                </a:solidFill>
                <a:latin typeface="微软雅黑" panose="020B0503020204020204" pitchFamily="34" charset="-122"/>
                <a:ea typeface="微软雅黑" panose="020B0503020204020204" pitchFamily="34" charset="-122"/>
              </a:rPr>
              <a:t>点击添加标题</a:t>
            </a:r>
          </a:p>
        </p:txBody>
      </p:sp>
      <p:sp>
        <p:nvSpPr>
          <p:cNvPr id="47" name="Rectangle 3"/>
          <p:cNvSpPr/>
          <p:nvPr/>
        </p:nvSpPr>
        <p:spPr bwMode="auto">
          <a:xfrm>
            <a:off x="5124931" y="2650463"/>
            <a:ext cx="1953945" cy="318643"/>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标题二</a:t>
            </a:r>
            <a:endParaRPr lang="en-US" altLang="zh-CN"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sp>
        <p:nvSpPr>
          <p:cNvPr id="48" name="Rectangle 3"/>
          <p:cNvSpPr/>
          <p:nvPr/>
        </p:nvSpPr>
        <p:spPr bwMode="auto">
          <a:xfrm>
            <a:off x="7952102" y="2650463"/>
            <a:ext cx="1953945" cy="318643"/>
          </a:xfrm>
          <a:prstGeom prst="rect">
            <a:avLst/>
          </a:prstGeom>
          <a:noFill/>
          <a:ln>
            <a:noFill/>
          </a:ln>
          <a:effectLst>
            <a:outerShdw blurRad="12700" dist="63499" dir="5400000" algn="ctr" rotWithShape="0">
              <a:schemeClr val="bg2">
                <a:alpha val="12999"/>
              </a:schemeClr>
            </a:outerShdw>
          </a:effectLst>
        </p:spPr>
        <p:txBody>
          <a:bodyPr lIns="0" tIns="0" rIns="0" bIns="0" anchor="ctr"/>
          <a:lstStyle/>
          <a:p>
            <a:pPr algn="ctr">
              <a:defRPr/>
            </a:pPr>
            <a:r>
              <a:rPr lang="zh-CN" altLang="en-US"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rPr>
              <a:t>标题三</a:t>
            </a:r>
            <a:endParaRPr lang="en-US" altLang="zh-CN" sz="2000" b="1" dirty="0">
              <a:solidFill>
                <a:schemeClr val="bg1"/>
              </a:solidFill>
              <a:latin typeface="微软雅黑" panose="020B0503020204020204" pitchFamily="34" charset="-122"/>
              <a:ea typeface="微软雅黑" panose="020B0503020204020204" pitchFamily="34" charset="-122"/>
              <a:cs typeface="Arial Unicode MS" panose="020B0604020202020204" pitchFamily="34" charset="-122"/>
              <a:sym typeface="Source Sans Pro Semibold Italic" charset="0"/>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par>
                          <p:cTn id="14" fill="hold">
                            <p:stCondLst>
                              <p:cond delay="500"/>
                            </p:stCondLst>
                            <p:childTnLst>
                              <p:par>
                                <p:cTn id="15" presetID="55" presetClass="entr" presetSubtype="0"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 calcmode="lin" valueType="num">
                                      <p:cBhvr>
                                        <p:cTn id="17" dur="1000" fill="hold"/>
                                        <p:tgtEl>
                                          <p:spTgt spid="36"/>
                                        </p:tgtEl>
                                        <p:attrNameLst>
                                          <p:attrName>ppt_w</p:attrName>
                                        </p:attrNameLst>
                                      </p:cBhvr>
                                      <p:tavLst>
                                        <p:tav tm="0">
                                          <p:val>
                                            <p:strVal val="#ppt_w*0.70"/>
                                          </p:val>
                                        </p:tav>
                                        <p:tav tm="100000">
                                          <p:val>
                                            <p:strVal val="#ppt_w"/>
                                          </p:val>
                                        </p:tav>
                                      </p:tavLst>
                                    </p:anim>
                                    <p:anim calcmode="lin" valueType="num">
                                      <p:cBhvr>
                                        <p:cTn id="18" dur="1000" fill="hold"/>
                                        <p:tgtEl>
                                          <p:spTgt spid="36"/>
                                        </p:tgtEl>
                                        <p:attrNameLst>
                                          <p:attrName>ppt_h</p:attrName>
                                        </p:attrNameLst>
                                      </p:cBhvr>
                                      <p:tavLst>
                                        <p:tav tm="0">
                                          <p:val>
                                            <p:strVal val="#ppt_h"/>
                                          </p:val>
                                        </p:tav>
                                        <p:tav tm="100000">
                                          <p:val>
                                            <p:strVal val="#ppt_h"/>
                                          </p:val>
                                        </p:tav>
                                      </p:tavLst>
                                    </p:anim>
                                    <p:animEffect transition="in" filter="fade">
                                      <p:cBhvr>
                                        <p:cTn id="19" dur="1000"/>
                                        <p:tgtEl>
                                          <p:spTgt spid="3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9"/>
                                        </p:tgtEl>
                                        <p:attrNameLst>
                                          <p:attrName>style.visibility</p:attrName>
                                        </p:attrNameLst>
                                      </p:cBhvr>
                                      <p:to>
                                        <p:strVal val="visible"/>
                                      </p:to>
                                    </p:set>
                                    <p:anim calcmode="lin" valueType="num">
                                      <p:cBhvr additive="base">
                                        <p:cTn id="24" dur="500" fill="hold"/>
                                        <p:tgtEl>
                                          <p:spTgt spid="39"/>
                                        </p:tgtEl>
                                        <p:attrNameLst>
                                          <p:attrName>ppt_x</p:attrName>
                                        </p:attrNameLst>
                                      </p:cBhvr>
                                      <p:tavLst>
                                        <p:tav tm="0">
                                          <p:val>
                                            <p:strVal val="#ppt_x"/>
                                          </p:val>
                                        </p:tav>
                                        <p:tav tm="100000">
                                          <p:val>
                                            <p:strVal val="#ppt_x"/>
                                          </p:val>
                                        </p:tav>
                                      </p:tavLst>
                                    </p:anim>
                                    <p:anim calcmode="lin" valueType="num">
                                      <p:cBhvr additive="base">
                                        <p:cTn id="25" dur="500" fill="hold"/>
                                        <p:tgtEl>
                                          <p:spTgt spid="3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anim calcmode="lin" valueType="num">
                                      <p:cBhvr additive="base">
                                        <p:cTn id="28" dur="500" fill="hold"/>
                                        <p:tgtEl>
                                          <p:spTgt spid="37"/>
                                        </p:tgtEl>
                                        <p:attrNameLst>
                                          <p:attrName>ppt_x</p:attrName>
                                        </p:attrNameLst>
                                      </p:cBhvr>
                                      <p:tavLst>
                                        <p:tav tm="0">
                                          <p:val>
                                            <p:strVal val="#ppt_x"/>
                                          </p:val>
                                        </p:tav>
                                        <p:tav tm="100000">
                                          <p:val>
                                            <p:strVal val="#ppt_x"/>
                                          </p:val>
                                        </p:tav>
                                      </p:tavLst>
                                    </p:anim>
                                    <p:anim calcmode="lin" valueType="num">
                                      <p:cBhvr additive="base">
                                        <p:cTn id="29" dur="500" fill="hold"/>
                                        <p:tgtEl>
                                          <p:spTgt spid="37"/>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8"/>
                                        </p:tgtEl>
                                        <p:attrNameLst>
                                          <p:attrName>style.visibility</p:attrName>
                                        </p:attrNameLst>
                                      </p:cBhvr>
                                      <p:to>
                                        <p:strVal val="visible"/>
                                      </p:to>
                                    </p:set>
                                    <p:anim calcmode="lin" valueType="num">
                                      <p:cBhvr additive="base">
                                        <p:cTn id="32" dur="500" fill="hold"/>
                                        <p:tgtEl>
                                          <p:spTgt spid="38"/>
                                        </p:tgtEl>
                                        <p:attrNameLst>
                                          <p:attrName>ppt_x</p:attrName>
                                        </p:attrNameLst>
                                      </p:cBhvr>
                                      <p:tavLst>
                                        <p:tav tm="0">
                                          <p:val>
                                            <p:strVal val="#ppt_x"/>
                                          </p:val>
                                        </p:tav>
                                        <p:tav tm="100000">
                                          <p:val>
                                            <p:strVal val="#ppt_x"/>
                                          </p:val>
                                        </p:tav>
                                      </p:tavLst>
                                    </p:anim>
                                    <p:anim calcmode="lin" valueType="num">
                                      <p:cBhvr additive="base">
                                        <p:cTn id="33"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8"/>
                                        </p:tgtEl>
                                        <p:attrNameLst>
                                          <p:attrName>style.visibility</p:attrName>
                                        </p:attrNameLst>
                                      </p:cBhvr>
                                      <p:to>
                                        <p:strVal val="visible"/>
                                      </p:to>
                                    </p:set>
                                    <p:anim calcmode="lin" valueType="num">
                                      <p:cBhvr additive="base">
                                        <p:cTn id="38" dur="500" fill="hold"/>
                                        <p:tgtEl>
                                          <p:spTgt spid="48"/>
                                        </p:tgtEl>
                                        <p:attrNameLst>
                                          <p:attrName>ppt_x</p:attrName>
                                        </p:attrNameLst>
                                      </p:cBhvr>
                                      <p:tavLst>
                                        <p:tav tm="0">
                                          <p:val>
                                            <p:strVal val="#ppt_x"/>
                                          </p:val>
                                        </p:tav>
                                        <p:tav tm="100000">
                                          <p:val>
                                            <p:strVal val="#ppt_x"/>
                                          </p:val>
                                        </p:tav>
                                      </p:tavLst>
                                    </p:anim>
                                    <p:anim calcmode="lin" valueType="num">
                                      <p:cBhvr additive="base">
                                        <p:cTn id="39" dur="500" fill="hold"/>
                                        <p:tgtEl>
                                          <p:spTgt spid="48"/>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47"/>
                                        </p:tgtEl>
                                        <p:attrNameLst>
                                          <p:attrName>style.visibility</p:attrName>
                                        </p:attrNameLst>
                                      </p:cBhvr>
                                      <p:to>
                                        <p:strVal val="visible"/>
                                      </p:to>
                                    </p:set>
                                    <p:anim calcmode="lin" valueType="num">
                                      <p:cBhvr additive="base">
                                        <p:cTn id="42" dur="500" fill="hold"/>
                                        <p:tgtEl>
                                          <p:spTgt spid="47"/>
                                        </p:tgtEl>
                                        <p:attrNameLst>
                                          <p:attrName>ppt_x</p:attrName>
                                        </p:attrNameLst>
                                      </p:cBhvr>
                                      <p:tavLst>
                                        <p:tav tm="0">
                                          <p:val>
                                            <p:strVal val="#ppt_x"/>
                                          </p:val>
                                        </p:tav>
                                        <p:tav tm="100000">
                                          <p:val>
                                            <p:strVal val="#ppt_x"/>
                                          </p:val>
                                        </p:tav>
                                      </p:tavLst>
                                    </p:anim>
                                    <p:anim calcmode="lin" valueType="num">
                                      <p:cBhvr additive="base">
                                        <p:cTn id="43" dur="500" fill="hold"/>
                                        <p:tgtEl>
                                          <p:spTgt spid="47"/>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 calcmode="lin" valueType="num">
                                      <p:cBhvr additive="base">
                                        <p:cTn id="46" dur="500" fill="hold"/>
                                        <p:tgtEl>
                                          <p:spTgt spid="40"/>
                                        </p:tgtEl>
                                        <p:attrNameLst>
                                          <p:attrName>ppt_x</p:attrName>
                                        </p:attrNameLst>
                                      </p:cBhvr>
                                      <p:tavLst>
                                        <p:tav tm="0">
                                          <p:val>
                                            <p:strVal val="#ppt_x"/>
                                          </p:val>
                                        </p:tav>
                                        <p:tav tm="100000">
                                          <p:val>
                                            <p:strVal val="#ppt_x"/>
                                          </p:val>
                                        </p:tav>
                                      </p:tavLst>
                                    </p:anim>
                                    <p:anim calcmode="lin" valueType="num">
                                      <p:cBhvr additive="base">
                                        <p:cTn id="47"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43"/>
                                        </p:tgtEl>
                                        <p:attrNameLst>
                                          <p:attrName>style.visibility</p:attrName>
                                        </p:attrNameLst>
                                      </p:cBhvr>
                                      <p:to>
                                        <p:strVal val="visible"/>
                                      </p:to>
                                    </p:set>
                                    <p:anim calcmode="lin" valueType="num">
                                      <p:cBhvr additive="base">
                                        <p:cTn id="52" dur="500" fill="hold"/>
                                        <p:tgtEl>
                                          <p:spTgt spid="43"/>
                                        </p:tgtEl>
                                        <p:attrNameLst>
                                          <p:attrName>ppt_x</p:attrName>
                                        </p:attrNameLst>
                                      </p:cBhvr>
                                      <p:tavLst>
                                        <p:tav tm="0">
                                          <p:val>
                                            <p:strVal val="#ppt_x"/>
                                          </p:val>
                                        </p:tav>
                                        <p:tav tm="100000">
                                          <p:val>
                                            <p:strVal val="#ppt_x"/>
                                          </p:val>
                                        </p:tav>
                                      </p:tavLst>
                                    </p:anim>
                                    <p:anim calcmode="lin" valueType="num">
                                      <p:cBhvr additive="base">
                                        <p:cTn id="53" dur="500" fill="hold"/>
                                        <p:tgtEl>
                                          <p:spTgt spid="43"/>
                                        </p:tgtEl>
                                        <p:attrNameLst>
                                          <p:attrName>ppt_y</p:attrName>
                                        </p:attrNameLst>
                                      </p:cBhvr>
                                      <p:tavLst>
                                        <p:tav tm="0">
                                          <p:val>
                                            <p:strVal val="1+#ppt_h/2"/>
                                          </p:val>
                                        </p:tav>
                                        <p:tav tm="100000">
                                          <p:val>
                                            <p:strVal val="#ppt_y"/>
                                          </p:val>
                                        </p:tav>
                                      </p:tavLst>
                                    </p:anim>
                                  </p:childTnLst>
                                </p:cTn>
                              </p:par>
                              <p:par>
                                <p:cTn id="54" presetID="2" presetClass="entr" presetSubtype="4" fill="hold" grpId="0" nodeType="withEffect">
                                  <p:stCondLst>
                                    <p:cond delay="0"/>
                                  </p:stCondLst>
                                  <p:childTnLst>
                                    <p:set>
                                      <p:cBhvr>
                                        <p:cTn id="55" dur="1" fill="hold">
                                          <p:stCondLst>
                                            <p:cond delay="0"/>
                                          </p:stCondLst>
                                        </p:cTn>
                                        <p:tgtEl>
                                          <p:spTgt spid="42"/>
                                        </p:tgtEl>
                                        <p:attrNameLst>
                                          <p:attrName>style.visibility</p:attrName>
                                        </p:attrNameLst>
                                      </p:cBhvr>
                                      <p:to>
                                        <p:strVal val="visible"/>
                                      </p:to>
                                    </p:set>
                                    <p:anim calcmode="lin" valueType="num">
                                      <p:cBhvr additive="base">
                                        <p:cTn id="56" dur="500" fill="hold"/>
                                        <p:tgtEl>
                                          <p:spTgt spid="42"/>
                                        </p:tgtEl>
                                        <p:attrNameLst>
                                          <p:attrName>ppt_x</p:attrName>
                                        </p:attrNameLst>
                                      </p:cBhvr>
                                      <p:tavLst>
                                        <p:tav tm="0">
                                          <p:val>
                                            <p:strVal val="#ppt_x"/>
                                          </p:val>
                                        </p:tav>
                                        <p:tav tm="100000">
                                          <p:val>
                                            <p:strVal val="#ppt_x"/>
                                          </p:val>
                                        </p:tav>
                                      </p:tavLst>
                                    </p:anim>
                                    <p:anim calcmode="lin" valueType="num">
                                      <p:cBhvr additive="base">
                                        <p:cTn id="57" dur="500" fill="hold"/>
                                        <p:tgtEl>
                                          <p:spTgt spid="42"/>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41"/>
                                        </p:tgtEl>
                                        <p:attrNameLst>
                                          <p:attrName>style.visibility</p:attrName>
                                        </p:attrNameLst>
                                      </p:cBhvr>
                                      <p:to>
                                        <p:strVal val="visible"/>
                                      </p:to>
                                    </p:set>
                                    <p:anim calcmode="lin" valueType="num">
                                      <p:cBhvr additive="base">
                                        <p:cTn id="60" dur="500" fill="hold"/>
                                        <p:tgtEl>
                                          <p:spTgt spid="41"/>
                                        </p:tgtEl>
                                        <p:attrNameLst>
                                          <p:attrName>ppt_x</p:attrName>
                                        </p:attrNameLst>
                                      </p:cBhvr>
                                      <p:tavLst>
                                        <p:tav tm="0">
                                          <p:val>
                                            <p:strVal val="#ppt_x"/>
                                          </p:val>
                                        </p:tav>
                                        <p:tav tm="100000">
                                          <p:val>
                                            <p:strVal val="#ppt_x"/>
                                          </p:val>
                                        </p:tav>
                                      </p:tavLst>
                                    </p:anim>
                                    <p:anim calcmode="lin" valueType="num">
                                      <p:cBhvr additive="base">
                                        <p:cTn id="61" dur="500" fill="hold"/>
                                        <p:tgtEl>
                                          <p:spTgt spid="41"/>
                                        </p:tgtEl>
                                        <p:attrNameLst>
                                          <p:attrName>ppt_y</p:attrName>
                                        </p:attrNameLst>
                                      </p:cBhvr>
                                      <p:tavLst>
                                        <p:tav tm="0">
                                          <p:val>
                                            <p:strVal val="1+#ppt_h/2"/>
                                          </p:val>
                                        </p:tav>
                                        <p:tav tm="100000">
                                          <p:val>
                                            <p:strVal val="#ppt_y"/>
                                          </p:val>
                                        </p:tav>
                                      </p:tavLst>
                                    </p:anim>
                                  </p:childTnLst>
                                </p:cTn>
                              </p:par>
                              <p:par>
                                <p:cTn id="62" presetID="2" presetClass="entr" presetSubtype="4" fill="hold" grpId="0" nodeType="withEffect">
                                  <p:stCondLst>
                                    <p:cond delay="0"/>
                                  </p:stCondLst>
                                  <p:childTnLst>
                                    <p:set>
                                      <p:cBhvr>
                                        <p:cTn id="63" dur="1" fill="hold">
                                          <p:stCondLst>
                                            <p:cond delay="0"/>
                                          </p:stCondLst>
                                        </p:cTn>
                                        <p:tgtEl>
                                          <p:spTgt spid="44"/>
                                        </p:tgtEl>
                                        <p:attrNameLst>
                                          <p:attrName>style.visibility</p:attrName>
                                        </p:attrNameLst>
                                      </p:cBhvr>
                                      <p:to>
                                        <p:strVal val="visible"/>
                                      </p:to>
                                    </p:set>
                                    <p:anim calcmode="lin" valueType="num">
                                      <p:cBhvr additive="base">
                                        <p:cTn id="64" dur="500" fill="hold"/>
                                        <p:tgtEl>
                                          <p:spTgt spid="44"/>
                                        </p:tgtEl>
                                        <p:attrNameLst>
                                          <p:attrName>ppt_x</p:attrName>
                                        </p:attrNameLst>
                                      </p:cBhvr>
                                      <p:tavLst>
                                        <p:tav tm="0">
                                          <p:val>
                                            <p:strVal val="#ppt_x"/>
                                          </p:val>
                                        </p:tav>
                                        <p:tav tm="100000">
                                          <p:val>
                                            <p:strVal val="#ppt_x"/>
                                          </p:val>
                                        </p:tav>
                                      </p:tavLst>
                                    </p:anim>
                                    <p:anim calcmode="lin" valueType="num">
                                      <p:cBhvr additive="base">
                                        <p:cTn id="65" dur="500" fill="hold"/>
                                        <p:tgtEl>
                                          <p:spTgt spid="44"/>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45"/>
                                        </p:tgtEl>
                                        <p:attrNameLst>
                                          <p:attrName>style.visibility</p:attrName>
                                        </p:attrNameLst>
                                      </p:cBhvr>
                                      <p:to>
                                        <p:strVal val="visible"/>
                                      </p:to>
                                    </p:set>
                                    <p:anim calcmode="lin" valueType="num">
                                      <p:cBhvr additive="base">
                                        <p:cTn id="68" dur="500" fill="hold"/>
                                        <p:tgtEl>
                                          <p:spTgt spid="45"/>
                                        </p:tgtEl>
                                        <p:attrNameLst>
                                          <p:attrName>ppt_x</p:attrName>
                                        </p:attrNameLst>
                                      </p:cBhvr>
                                      <p:tavLst>
                                        <p:tav tm="0">
                                          <p:val>
                                            <p:strVal val="#ppt_x"/>
                                          </p:val>
                                        </p:tav>
                                        <p:tav tm="100000">
                                          <p:val>
                                            <p:strVal val="#ppt_x"/>
                                          </p:val>
                                        </p:tav>
                                      </p:tavLst>
                                    </p:anim>
                                    <p:anim calcmode="lin" valueType="num">
                                      <p:cBhvr additive="base">
                                        <p:cTn id="69" dur="500" fill="hold"/>
                                        <p:tgtEl>
                                          <p:spTgt spid="45"/>
                                        </p:tgtEl>
                                        <p:attrNameLst>
                                          <p:attrName>ppt_y</p:attrName>
                                        </p:attrNameLst>
                                      </p:cBhvr>
                                      <p:tavLst>
                                        <p:tav tm="0">
                                          <p:val>
                                            <p:strVal val="1+#ppt_h/2"/>
                                          </p:val>
                                        </p:tav>
                                        <p:tav tm="100000">
                                          <p:val>
                                            <p:strVal val="#ppt_y"/>
                                          </p:val>
                                        </p:tav>
                                      </p:tavLst>
                                    </p:anim>
                                  </p:childTnLst>
                                </p:cTn>
                              </p:par>
                              <p:par>
                                <p:cTn id="70" presetID="2" presetClass="entr" presetSubtype="4" fill="hold" grpId="0" nodeType="withEffect">
                                  <p:stCondLst>
                                    <p:cond delay="0"/>
                                  </p:stCondLst>
                                  <p:childTnLst>
                                    <p:set>
                                      <p:cBhvr>
                                        <p:cTn id="71" dur="1" fill="hold">
                                          <p:stCondLst>
                                            <p:cond delay="0"/>
                                          </p:stCondLst>
                                        </p:cTn>
                                        <p:tgtEl>
                                          <p:spTgt spid="46"/>
                                        </p:tgtEl>
                                        <p:attrNameLst>
                                          <p:attrName>style.visibility</p:attrName>
                                        </p:attrNameLst>
                                      </p:cBhvr>
                                      <p:to>
                                        <p:strVal val="visible"/>
                                      </p:to>
                                    </p:set>
                                    <p:anim calcmode="lin" valueType="num">
                                      <p:cBhvr additive="base">
                                        <p:cTn id="72" dur="500" fill="hold"/>
                                        <p:tgtEl>
                                          <p:spTgt spid="46"/>
                                        </p:tgtEl>
                                        <p:attrNameLst>
                                          <p:attrName>ppt_x</p:attrName>
                                        </p:attrNameLst>
                                      </p:cBhvr>
                                      <p:tavLst>
                                        <p:tav tm="0">
                                          <p:val>
                                            <p:strVal val="#ppt_x"/>
                                          </p:val>
                                        </p:tav>
                                        <p:tav tm="100000">
                                          <p:val>
                                            <p:strVal val="#ppt_x"/>
                                          </p:val>
                                        </p:tav>
                                      </p:tavLst>
                                    </p:anim>
                                    <p:anim calcmode="lin" valueType="num">
                                      <p:cBhvr additive="base">
                                        <p:cTn id="73"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36" grpId="0" animBg="1"/>
      <p:bldP spid="37" grpId="0" animBg="1"/>
      <p:bldP spid="38" grpId="0" animBg="1"/>
      <p:bldP spid="39" grpId="0" animBg="1"/>
      <p:bldP spid="40" grpId="0"/>
      <p:bldP spid="41" grpId="0"/>
      <p:bldP spid="42" grpId="0"/>
      <p:bldP spid="43" grpId="0"/>
      <p:bldP spid="44" grpId="0"/>
      <p:bldP spid="45" grpId="0"/>
      <p:bldP spid="46" grpId="0"/>
      <p:bldP spid="47" grpId="0"/>
      <p:bldP spid="4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smtClean="0">
                <a:solidFill>
                  <a:schemeClr val="bg1"/>
                </a:solidFill>
                <a:latin typeface="微软雅黑" panose="020B0503020204020204" pitchFamily="34" charset="-122"/>
                <a:ea typeface="微软雅黑" panose="020B0503020204020204" pitchFamily="34" charset="-122"/>
              </a:rPr>
              <a:t>3</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sp>
        <p:nvSpPr>
          <p:cNvPr id="5" name="Freeform 5"/>
          <p:cNvSpPr/>
          <p:nvPr/>
        </p:nvSpPr>
        <p:spPr bwMode="auto">
          <a:xfrm>
            <a:off x="4091562" y="2150200"/>
            <a:ext cx="3795712" cy="4356100"/>
          </a:xfrm>
          <a:custGeom>
            <a:avLst/>
            <a:gdLst>
              <a:gd name="T0" fmla="*/ 2147483647 w 1045"/>
              <a:gd name="T1" fmla="*/ 2147483647 h 1279"/>
              <a:gd name="T2" fmla="*/ 2147483647 w 1045"/>
              <a:gd name="T3" fmla="*/ 2147483647 h 1279"/>
              <a:gd name="T4" fmla="*/ 2147483647 w 1045"/>
              <a:gd name="T5" fmla="*/ 2147483647 h 1279"/>
              <a:gd name="T6" fmla="*/ 2147483647 w 1045"/>
              <a:gd name="T7" fmla="*/ 2147483647 h 1279"/>
              <a:gd name="T8" fmla="*/ 2147483647 w 1045"/>
              <a:gd name="T9" fmla="*/ 2147483647 h 1279"/>
              <a:gd name="T10" fmla="*/ 0 w 1045"/>
              <a:gd name="T11" fmla="*/ 2147483647 h 1279"/>
              <a:gd name="T12" fmla="*/ 2147483647 w 1045"/>
              <a:gd name="T13" fmla="*/ 2147483647 h 1279"/>
              <a:gd name="T14" fmla="*/ 2147483647 w 1045"/>
              <a:gd name="T15" fmla="*/ 2147483647 h 1279"/>
              <a:gd name="T16" fmla="*/ 2147483647 w 1045"/>
              <a:gd name="T17" fmla="*/ 2147483647 h 1279"/>
              <a:gd name="T18" fmla="*/ 2147483647 w 1045"/>
              <a:gd name="T19" fmla="*/ 2147483647 h 1279"/>
              <a:gd name="T20" fmla="*/ 2147483647 w 1045"/>
              <a:gd name="T21" fmla="*/ 2147483647 h 1279"/>
              <a:gd name="T22" fmla="*/ 2147483647 w 1045"/>
              <a:gd name="T23" fmla="*/ 2147483647 h 1279"/>
              <a:gd name="T24" fmla="*/ 2147483647 w 1045"/>
              <a:gd name="T25" fmla="*/ 2147483647 h 1279"/>
              <a:gd name="T26" fmla="*/ 2147483647 w 1045"/>
              <a:gd name="T27" fmla="*/ 2147483647 h 1279"/>
              <a:gd name="T28" fmla="*/ 2147483647 w 1045"/>
              <a:gd name="T29" fmla="*/ 2147483647 h 1279"/>
              <a:gd name="T30" fmla="*/ 2147483647 w 1045"/>
              <a:gd name="T31" fmla="*/ 2147483647 h 1279"/>
              <a:gd name="T32" fmla="*/ 2147483647 w 1045"/>
              <a:gd name="T33" fmla="*/ 2147483647 h 1279"/>
              <a:gd name="T34" fmla="*/ 2147483647 w 1045"/>
              <a:gd name="T35" fmla="*/ 2147483647 h 1279"/>
              <a:gd name="T36" fmla="*/ 2147483647 w 1045"/>
              <a:gd name="T37" fmla="*/ 2147483647 h 1279"/>
              <a:gd name="T38" fmla="*/ 2147483647 w 1045"/>
              <a:gd name="T39" fmla="*/ 2147483647 h 1279"/>
              <a:gd name="T40" fmla="*/ 2147483647 w 1045"/>
              <a:gd name="T41" fmla="*/ 0 h 1279"/>
              <a:gd name="T42" fmla="*/ 2147483647 w 1045"/>
              <a:gd name="T43" fmla="*/ 2147483647 h 1279"/>
              <a:gd name="T44" fmla="*/ 2147483647 w 1045"/>
              <a:gd name="T45" fmla="*/ 2147483647 h 1279"/>
              <a:gd name="T46" fmla="*/ 2147483647 w 1045"/>
              <a:gd name="T47" fmla="*/ 2147483647 h 1279"/>
              <a:gd name="T48" fmla="*/ 2147483647 w 1045"/>
              <a:gd name="T49" fmla="*/ 2147483647 h 1279"/>
              <a:gd name="T50" fmla="*/ 2147483647 w 1045"/>
              <a:gd name="T51" fmla="*/ 2147483647 h 1279"/>
              <a:gd name="T52" fmla="*/ 2147483647 w 1045"/>
              <a:gd name="T53" fmla="*/ 2147483647 h 1279"/>
              <a:gd name="T54" fmla="*/ 2147483647 w 1045"/>
              <a:gd name="T55" fmla="*/ 2147483647 h 1279"/>
              <a:gd name="T56" fmla="*/ 2147483647 w 1045"/>
              <a:gd name="T57" fmla="*/ 2147483647 h 1279"/>
              <a:gd name="T58" fmla="*/ 2147483647 w 1045"/>
              <a:gd name="T59" fmla="*/ 2147483647 h 1279"/>
              <a:gd name="T60" fmla="*/ 2147483647 w 1045"/>
              <a:gd name="T61" fmla="*/ 2147483647 h 1279"/>
              <a:gd name="T62" fmla="*/ 2147483647 w 1045"/>
              <a:gd name="T63" fmla="*/ 2147483647 h 1279"/>
              <a:gd name="T64" fmla="*/ 2147483647 w 1045"/>
              <a:gd name="T65" fmla="*/ 2147483647 h 1279"/>
              <a:gd name="T66" fmla="*/ 2147483647 w 1045"/>
              <a:gd name="T67" fmla="*/ 2147483647 h 127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045" h="1279">
                <a:moveTo>
                  <a:pt x="621" y="1278"/>
                </a:moveTo>
                <a:cubicBezTo>
                  <a:pt x="493" y="1279"/>
                  <a:pt x="493" y="1279"/>
                  <a:pt x="493" y="1279"/>
                </a:cubicBezTo>
                <a:cubicBezTo>
                  <a:pt x="480" y="1238"/>
                  <a:pt x="485" y="1193"/>
                  <a:pt x="491" y="1068"/>
                </a:cubicBezTo>
                <a:cubicBezTo>
                  <a:pt x="453" y="1033"/>
                  <a:pt x="408" y="998"/>
                  <a:pt x="362" y="961"/>
                </a:cubicBezTo>
                <a:cubicBezTo>
                  <a:pt x="310" y="963"/>
                  <a:pt x="280" y="960"/>
                  <a:pt x="239" y="952"/>
                </a:cubicBezTo>
                <a:cubicBezTo>
                  <a:pt x="153" y="935"/>
                  <a:pt x="123" y="906"/>
                  <a:pt x="0" y="832"/>
                </a:cubicBezTo>
                <a:cubicBezTo>
                  <a:pt x="134" y="888"/>
                  <a:pt x="210" y="930"/>
                  <a:pt x="322" y="928"/>
                </a:cubicBezTo>
                <a:cubicBezTo>
                  <a:pt x="244" y="861"/>
                  <a:pt x="168" y="787"/>
                  <a:pt x="117" y="696"/>
                </a:cubicBezTo>
                <a:cubicBezTo>
                  <a:pt x="236" y="800"/>
                  <a:pt x="263" y="854"/>
                  <a:pt x="430" y="953"/>
                </a:cubicBezTo>
                <a:cubicBezTo>
                  <a:pt x="448" y="964"/>
                  <a:pt x="467" y="976"/>
                  <a:pt x="494" y="997"/>
                </a:cubicBezTo>
                <a:cubicBezTo>
                  <a:pt x="494" y="993"/>
                  <a:pt x="494" y="993"/>
                  <a:pt x="494" y="993"/>
                </a:cubicBezTo>
                <a:cubicBezTo>
                  <a:pt x="497" y="887"/>
                  <a:pt x="467" y="762"/>
                  <a:pt x="469" y="687"/>
                </a:cubicBezTo>
                <a:cubicBezTo>
                  <a:pt x="371" y="661"/>
                  <a:pt x="303" y="619"/>
                  <a:pt x="248" y="580"/>
                </a:cubicBezTo>
                <a:cubicBezTo>
                  <a:pt x="105" y="480"/>
                  <a:pt x="40" y="342"/>
                  <a:pt x="11" y="217"/>
                </a:cubicBezTo>
                <a:cubicBezTo>
                  <a:pt x="94" y="400"/>
                  <a:pt x="163" y="479"/>
                  <a:pt x="275" y="548"/>
                </a:cubicBezTo>
                <a:cubicBezTo>
                  <a:pt x="285" y="525"/>
                  <a:pt x="324" y="475"/>
                  <a:pt x="320" y="398"/>
                </a:cubicBezTo>
                <a:cubicBezTo>
                  <a:pt x="315" y="314"/>
                  <a:pt x="306" y="285"/>
                  <a:pt x="316" y="246"/>
                </a:cubicBezTo>
                <a:cubicBezTo>
                  <a:pt x="332" y="334"/>
                  <a:pt x="354" y="416"/>
                  <a:pt x="349" y="460"/>
                </a:cubicBezTo>
                <a:cubicBezTo>
                  <a:pt x="345" y="497"/>
                  <a:pt x="340" y="510"/>
                  <a:pt x="328" y="580"/>
                </a:cubicBezTo>
                <a:cubicBezTo>
                  <a:pt x="394" y="614"/>
                  <a:pt x="436" y="623"/>
                  <a:pt x="471" y="633"/>
                </a:cubicBezTo>
                <a:cubicBezTo>
                  <a:pt x="480" y="526"/>
                  <a:pt x="544" y="250"/>
                  <a:pt x="547" y="0"/>
                </a:cubicBezTo>
                <a:cubicBezTo>
                  <a:pt x="602" y="287"/>
                  <a:pt x="501" y="515"/>
                  <a:pt x="529" y="678"/>
                </a:cubicBezTo>
                <a:cubicBezTo>
                  <a:pt x="546" y="776"/>
                  <a:pt x="564" y="812"/>
                  <a:pt x="576" y="875"/>
                </a:cubicBezTo>
                <a:cubicBezTo>
                  <a:pt x="617" y="825"/>
                  <a:pt x="645" y="811"/>
                  <a:pt x="741" y="730"/>
                </a:cubicBezTo>
                <a:cubicBezTo>
                  <a:pt x="723" y="598"/>
                  <a:pt x="730" y="473"/>
                  <a:pt x="809" y="374"/>
                </a:cubicBezTo>
                <a:cubicBezTo>
                  <a:pt x="738" y="537"/>
                  <a:pt x="772" y="588"/>
                  <a:pt x="791" y="687"/>
                </a:cubicBezTo>
                <a:cubicBezTo>
                  <a:pt x="841" y="647"/>
                  <a:pt x="874" y="615"/>
                  <a:pt x="903" y="571"/>
                </a:cubicBezTo>
                <a:cubicBezTo>
                  <a:pt x="937" y="523"/>
                  <a:pt x="988" y="442"/>
                  <a:pt x="1045" y="321"/>
                </a:cubicBezTo>
                <a:cubicBezTo>
                  <a:pt x="1027" y="404"/>
                  <a:pt x="992" y="483"/>
                  <a:pt x="958" y="545"/>
                </a:cubicBezTo>
                <a:cubicBezTo>
                  <a:pt x="854" y="740"/>
                  <a:pt x="738" y="767"/>
                  <a:pt x="616" y="966"/>
                </a:cubicBezTo>
                <a:cubicBezTo>
                  <a:pt x="614" y="992"/>
                  <a:pt x="612" y="1040"/>
                  <a:pt x="610" y="1095"/>
                </a:cubicBezTo>
                <a:cubicBezTo>
                  <a:pt x="698" y="1054"/>
                  <a:pt x="845" y="1010"/>
                  <a:pt x="939" y="888"/>
                </a:cubicBezTo>
                <a:cubicBezTo>
                  <a:pt x="901" y="979"/>
                  <a:pt x="728" y="1086"/>
                  <a:pt x="610" y="1140"/>
                </a:cubicBezTo>
                <a:cubicBezTo>
                  <a:pt x="613" y="1200"/>
                  <a:pt x="625" y="1222"/>
                  <a:pt x="621" y="1278"/>
                </a:cubicBezTo>
                <a:close/>
              </a:path>
            </a:pathLst>
          </a:custGeom>
          <a:solidFill>
            <a:srgbClr val="3CBBC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9" name="Freeform 7"/>
          <p:cNvSpPr/>
          <p:nvPr/>
        </p:nvSpPr>
        <p:spPr bwMode="auto">
          <a:xfrm>
            <a:off x="5788599" y="1524725"/>
            <a:ext cx="522288" cy="565150"/>
          </a:xfrm>
          <a:custGeom>
            <a:avLst/>
            <a:gdLst>
              <a:gd name="T0" fmla="*/ 2147483647 w 259"/>
              <a:gd name="T1" fmla="*/ 0 h 299"/>
              <a:gd name="T2" fmla="*/ 2147483647 w 259"/>
              <a:gd name="T3" fmla="*/ 2147483647 h 299"/>
              <a:gd name="T4" fmla="*/ 2147483647 w 259"/>
              <a:gd name="T5" fmla="*/ 2147483647 h 299"/>
              <a:gd name="T6" fmla="*/ 2147483647 w 259"/>
              <a:gd name="T7" fmla="*/ 2147483647 h 299"/>
              <a:gd name="T8" fmla="*/ 2147483647 w 259"/>
              <a:gd name="T9" fmla="*/ 2147483647 h 299"/>
              <a:gd name="T10" fmla="*/ 2147483647 w 259"/>
              <a:gd name="T11" fmla="*/ 2147483647 h 299"/>
              <a:gd name="T12" fmla="*/ 2147483647 w 259"/>
              <a:gd name="T13" fmla="*/ 2147483647 h 299"/>
              <a:gd name="T14" fmla="*/ 2147483647 w 259"/>
              <a:gd name="T15" fmla="*/ 2147483647 h 299"/>
              <a:gd name="T16" fmla="*/ 0 w 259"/>
              <a:gd name="T17" fmla="*/ 2147483647 h 299"/>
              <a:gd name="T18" fmla="*/ 0 w 259"/>
              <a:gd name="T19" fmla="*/ 2147483647 h 299"/>
              <a:gd name="T20" fmla="*/ 0 w 259"/>
              <a:gd name="T21" fmla="*/ 2147483647 h 299"/>
              <a:gd name="T22" fmla="*/ 2147483647 w 259"/>
              <a:gd name="T23" fmla="*/ 2147483647 h 299"/>
              <a:gd name="T24" fmla="*/ 2147483647 w 259"/>
              <a:gd name="T25" fmla="*/ 0 h 299"/>
              <a:gd name="T26" fmla="*/ 2147483647 w 259"/>
              <a:gd name="T27" fmla="*/ 0 h 2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9" h="299">
                <a:moveTo>
                  <a:pt x="129" y="0"/>
                </a:moveTo>
                <a:lnTo>
                  <a:pt x="194" y="38"/>
                </a:lnTo>
                <a:lnTo>
                  <a:pt x="259" y="74"/>
                </a:lnTo>
                <a:lnTo>
                  <a:pt x="259" y="149"/>
                </a:lnTo>
                <a:lnTo>
                  <a:pt x="259" y="223"/>
                </a:lnTo>
                <a:lnTo>
                  <a:pt x="194" y="261"/>
                </a:lnTo>
                <a:lnTo>
                  <a:pt x="129" y="299"/>
                </a:lnTo>
                <a:lnTo>
                  <a:pt x="64" y="261"/>
                </a:lnTo>
                <a:lnTo>
                  <a:pt x="0" y="223"/>
                </a:lnTo>
                <a:lnTo>
                  <a:pt x="0" y="149"/>
                </a:lnTo>
                <a:lnTo>
                  <a:pt x="0" y="74"/>
                </a:lnTo>
                <a:lnTo>
                  <a:pt x="64" y="38"/>
                </a:lnTo>
                <a:lnTo>
                  <a:pt x="129"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0" name="Freeform 8"/>
          <p:cNvSpPr/>
          <p:nvPr/>
        </p:nvSpPr>
        <p:spPr bwMode="auto">
          <a:xfrm>
            <a:off x="7644387" y="2605812"/>
            <a:ext cx="519112" cy="561975"/>
          </a:xfrm>
          <a:custGeom>
            <a:avLst/>
            <a:gdLst>
              <a:gd name="T0" fmla="*/ 2147483647 w 257"/>
              <a:gd name="T1" fmla="*/ 0 h 297"/>
              <a:gd name="T2" fmla="*/ 2147483647 w 257"/>
              <a:gd name="T3" fmla="*/ 2147483647 h 297"/>
              <a:gd name="T4" fmla="*/ 2147483647 w 257"/>
              <a:gd name="T5" fmla="*/ 2147483647 h 297"/>
              <a:gd name="T6" fmla="*/ 2147483647 w 257"/>
              <a:gd name="T7" fmla="*/ 2147483647 h 297"/>
              <a:gd name="T8" fmla="*/ 2147483647 w 257"/>
              <a:gd name="T9" fmla="*/ 2147483647 h 297"/>
              <a:gd name="T10" fmla="*/ 2147483647 w 257"/>
              <a:gd name="T11" fmla="*/ 2147483647 h 297"/>
              <a:gd name="T12" fmla="*/ 2147483647 w 257"/>
              <a:gd name="T13" fmla="*/ 2147483647 h 297"/>
              <a:gd name="T14" fmla="*/ 2147483647 w 257"/>
              <a:gd name="T15" fmla="*/ 2147483647 h 297"/>
              <a:gd name="T16" fmla="*/ 0 w 257"/>
              <a:gd name="T17" fmla="*/ 2147483647 h 297"/>
              <a:gd name="T18" fmla="*/ 0 w 257"/>
              <a:gd name="T19" fmla="*/ 2147483647 h 297"/>
              <a:gd name="T20" fmla="*/ 0 w 257"/>
              <a:gd name="T21" fmla="*/ 2147483647 h 297"/>
              <a:gd name="T22" fmla="*/ 2147483647 w 257"/>
              <a:gd name="T23" fmla="*/ 2147483647 h 297"/>
              <a:gd name="T24" fmla="*/ 2147483647 w 257"/>
              <a:gd name="T25" fmla="*/ 0 h 297"/>
              <a:gd name="T26" fmla="*/ 2147483647 w 257"/>
              <a:gd name="T27" fmla="*/ 0 h 29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7" h="297">
                <a:moveTo>
                  <a:pt x="128" y="0"/>
                </a:moveTo>
                <a:lnTo>
                  <a:pt x="192" y="36"/>
                </a:lnTo>
                <a:lnTo>
                  <a:pt x="257" y="74"/>
                </a:lnTo>
                <a:lnTo>
                  <a:pt x="257" y="148"/>
                </a:lnTo>
                <a:lnTo>
                  <a:pt x="257" y="224"/>
                </a:lnTo>
                <a:lnTo>
                  <a:pt x="192" y="261"/>
                </a:lnTo>
                <a:lnTo>
                  <a:pt x="128" y="297"/>
                </a:lnTo>
                <a:lnTo>
                  <a:pt x="63" y="261"/>
                </a:lnTo>
                <a:lnTo>
                  <a:pt x="0" y="224"/>
                </a:lnTo>
                <a:lnTo>
                  <a:pt x="0" y="148"/>
                </a:lnTo>
                <a:lnTo>
                  <a:pt x="0" y="74"/>
                </a:lnTo>
                <a:lnTo>
                  <a:pt x="63" y="36"/>
                </a:lnTo>
                <a:lnTo>
                  <a:pt x="128" y="0"/>
                </a:lnTo>
                <a:close/>
              </a:path>
            </a:pathLst>
          </a:custGeom>
          <a:solidFill>
            <a:srgbClr val="A6A6A6"/>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1" name="Freeform 9"/>
          <p:cNvSpPr/>
          <p:nvPr/>
        </p:nvSpPr>
        <p:spPr bwMode="auto">
          <a:xfrm>
            <a:off x="7320537" y="4537800"/>
            <a:ext cx="523875" cy="565150"/>
          </a:xfrm>
          <a:custGeom>
            <a:avLst/>
            <a:gdLst>
              <a:gd name="T0" fmla="*/ 2147483647 w 260"/>
              <a:gd name="T1" fmla="*/ 0 h 299"/>
              <a:gd name="T2" fmla="*/ 2147483647 w 260"/>
              <a:gd name="T3" fmla="*/ 2147483647 h 299"/>
              <a:gd name="T4" fmla="*/ 2147483647 w 260"/>
              <a:gd name="T5" fmla="*/ 2147483647 h 299"/>
              <a:gd name="T6" fmla="*/ 2147483647 w 260"/>
              <a:gd name="T7" fmla="*/ 2147483647 h 299"/>
              <a:gd name="T8" fmla="*/ 2147483647 w 260"/>
              <a:gd name="T9" fmla="*/ 2147483647 h 299"/>
              <a:gd name="T10" fmla="*/ 2147483647 w 260"/>
              <a:gd name="T11" fmla="*/ 2147483647 h 299"/>
              <a:gd name="T12" fmla="*/ 2147483647 w 260"/>
              <a:gd name="T13" fmla="*/ 2147483647 h 299"/>
              <a:gd name="T14" fmla="*/ 2147483647 w 260"/>
              <a:gd name="T15" fmla="*/ 2147483647 h 299"/>
              <a:gd name="T16" fmla="*/ 0 w 260"/>
              <a:gd name="T17" fmla="*/ 2147483647 h 299"/>
              <a:gd name="T18" fmla="*/ 0 w 260"/>
              <a:gd name="T19" fmla="*/ 2147483647 h 299"/>
              <a:gd name="T20" fmla="*/ 0 w 260"/>
              <a:gd name="T21" fmla="*/ 2147483647 h 299"/>
              <a:gd name="T22" fmla="*/ 2147483647 w 260"/>
              <a:gd name="T23" fmla="*/ 2147483647 h 299"/>
              <a:gd name="T24" fmla="*/ 2147483647 w 260"/>
              <a:gd name="T25" fmla="*/ 0 h 299"/>
              <a:gd name="T26" fmla="*/ 2147483647 w 260"/>
              <a:gd name="T27" fmla="*/ 0 h 2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60" h="299">
                <a:moveTo>
                  <a:pt x="130" y="0"/>
                </a:moveTo>
                <a:lnTo>
                  <a:pt x="195" y="38"/>
                </a:lnTo>
                <a:lnTo>
                  <a:pt x="260" y="76"/>
                </a:lnTo>
                <a:lnTo>
                  <a:pt x="260" y="150"/>
                </a:lnTo>
                <a:lnTo>
                  <a:pt x="260" y="224"/>
                </a:lnTo>
                <a:lnTo>
                  <a:pt x="195" y="261"/>
                </a:lnTo>
                <a:lnTo>
                  <a:pt x="130" y="299"/>
                </a:lnTo>
                <a:lnTo>
                  <a:pt x="65" y="261"/>
                </a:lnTo>
                <a:lnTo>
                  <a:pt x="0" y="224"/>
                </a:lnTo>
                <a:lnTo>
                  <a:pt x="0" y="150"/>
                </a:lnTo>
                <a:lnTo>
                  <a:pt x="0" y="76"/>
                </a:lnTo>
                <a:lnTo>
                  <a:pt x="65" y="38"/>
                </a:lnTo>
                <a:lnTo>
                  <a:pt x="130" y="0"/>
                </a:lnTo>
                <a:close/>
              </a:path>
            </a:pathLst>
          </a:custGeom>
          <a:solidFill>
            <a:srgbClr val="A6A6A6"/>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2" name="Freeform 10"/>
          <p:cNvSpPr/>
          <p:nvPr/>
        </p:nvSpPr>
        <p:spPr bwMode="auto">
          <a:xfrm>
            <a:off x="4955162" y="2405787"/>
            <a:ext cx="520700" cy="565150"/>
          </a:xfrm>
          <a:custGeom>
            <a:avLst/>
            <a:gdLst>
              <a:gd name="T0" fmla="*/ 2147483647 w 258"/>
              <a:gd name="T1" fmla="*/ 0 h 299"/>
              <a:gd name="T2" fmla="*/ 2147483647 w 258"/>
              <a:gd name="T3" fmla="*/ 2147483647 h 299"/>
              <a:gd name="T4" fmla="*/ 2147483647 w 258"/>
              <a:gd name="T5" fmla="*/ 2147483647 h 299"/>
              <a:gd name="T6" fmla="*/ 2147483647 w 258"/>
              <a:gd name="T7" fmla="*/ 2147483647 h 299"/>
              <a:gd name="T8" fmla="*/ 2147483647 w 258"/>
              <a:gd name="T9" fmla="*/ 2147483647 h 299"/>
              <a:gd name="T10" fmla="*/ 2147483647 w 258"/>
              <a:gd name="T11" fmla="*/ 2147483647 h 299"/>
              <a:gd name="T12" fmla="*/ 2147483647 w 258"/>
              <a:gd name="T13" fmla="*/ 2147483647 h 299"/>
              <a:gd name="T14" fmla="*/ 2147483647 w 258"/>
              <a:gd name="T15" fmla="*/ 2147483647 h 299"/>
              <a:gd name="T16" fmla="*/ 0 w 258"/>
              <a:gd name="T17" fmla="*/ 2147483647 h 299"/>
              <a:gd name="T18" fmla="*/ 0 w 258"/>
              <a:gd name="T19" fmla="*/ 2147483647 h 299"/>
              <a:gd name="T20" fmla="*/ 0 w 258"/>
              <a:gd name="T21" fmla="*/ 2147483647 h 299"/>
              <a:gd name="T22" fmla="*/ 2147483647 w 258"/>
              <a:gd name="T23" fmla="*/ 2147483647 h 299"/>
              <a:gd name="T24" fmla="*/ 2147483647 w 258"/>
              <a:gd name="T25" fmla="*/ 0 h 299"/>
              <a:gd name="T26" fmla="*/ 2147483647 w 258"/>
              <a:gd name="T27" fmla="*/ 0 h 2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8" h="299">
                <a:moveTo>
                  <a:pt x="128" y="0"/>
                </a:moveTo>
                <a:lnTo>
                  <a:pt x="193" y="38"/>
                </a:lnTo>
                <a:lnTo>
                  <a:pt x="258" y="76"/>
                </a:lnTo>
                <a:lnTo>
                  <a:pt x="258" y="150"/>
                </a:lnTo>
                <a:lnTo>
                  <a:pt x="258" y="223"/>
                </a:lnTo>
                <a:lnTo>
                  <a:pt x="193" y="261"/>
                </a:lnTo>
                <a:lnTo>
                  <a:pt x="128" y="299"/>
                </a:lnTo>
                <a:lnTo>
                  <a:pt x="63" y="261"/>
                </a:lnTo>
                <a:lnTo>
                  <a:pt x="0" y="223"/>
                </a:lnTo>
                <a:lnTo>
                  <a:pt x="0" y="150"/>
                </a:lnTo>
                <a:lnTo>
                  <a:pt x="0" y="76"/>
                </a:lnTo>
                <a:lnTo>
                  <a:pt x="63" y="38"/>
                </a:lnTo>
                <a:lnTo>
                  <a:pt x="128" y="0"/>
                </a:lnTo>
                <a:close/>
              </a:path>
            </a:pathLst>
          </a:custGeom>
          <a:solidFill>
            <a:srgbClr val="40404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3" name="Freeform 11"/>
          <p:cNvSpPr/>
          <p:nvPr/>
        </p:nvSpPr>
        <p:spPr bwMode="auto">
          <a:xfrm>
            <a:off x="3802637" y="4388575"/>
            <a:ext cx="520700" cy="560387"/>
          </a:xfrm>
          <a:custGeom>
            <a:avLst/>
            <a:gdLst>
              <a:gd name="T0" fmla="*/ 2147483647 w 258"/>
              <a:gd name="T1" fmla="*/ 0 h 297"/>
              <a:gd name="T2" fmla="*/ 2147483647 w 258"/>
              <a:gd name="T3" fmla="*/ 2147483647 h 297"/>
              <a:gd name="T4" fmla="*/ 2147483647 w 258"/>
              <a:gd name="T5" fmla="*/ 2147483647 h 297"/>
              <a:gd name="T6" fmla="*/ 2147483647 w 258"/>
              <a:gd name="T7" fmla="*/ 2147483647 h 297"/>
              <a:gd name="T8" fmla="*/ 2147483647 w 258"/>
              <a:gd name="T9" fmla="*/ 2147483647 h 297"/>
              <a:gd name="T10" fmla="*/ 2147483647 w 258"/>
              <a:gd name="T11" fmla="*/ 2147483647 h 297"/>
              <a:gd name="T12" fmla="*/ 2147483647 w 258"/>
              <a:gd name="T13" fmla="*/ 2147483647 h 297"/>
              <a:gd name="T14" fmla="*/ 2147483647 w 258"/>
              <a:gd name="T15" fmla="*/ 2147483647 h 297"/>
              <a:gd name="T16" fmla="*/ 0 w 258"/>
              <a:gd name="T17" fmla="*/ 2147483647 h 297"/>
              <a:gd name="T18" fmla="*/ 0 w 258"/>
              <a:gd name="T19" fmla="*/ 2147483647 h 297"/>
              <a:gd name="T20" fmla="*/ 0 w 258"/>
              <a:gd name="T21" fmla="*/ 2147483647 h 297"/>
              <a:gd name="T22" fmla="*/ 2147483647 w 258"/>
              <a:gd name="T23" fmla="*/ 2147483647 h 297"/>
              <a:gd name="T24" fmla="*/ 2147483647 w 258"/>
              <a:gd name="T25" fmla="*/ 0 h 297"/>
              <a:gd name="T26" fmla="*/ 2147483647 w 258"/>
              <a:gd name="T27" fmla="*/ 0 h 29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8" h="297">
                <a:moveTo>
                  <a:pt x="130" y="0"/>
                </a:moveTo>
                <a:lnTo>
                  <a:pt x="193" y="36"/>
                </a:lnTo>
                <a:lnTo>
                  <a:pt x="258" y="74"/>
                </a:lnTo>
                <a:lnTo>
                  <a:pt x="258" y="148"/>
                </a:lnTo>
                <a:lnTo>
                  <a:pt x="258" y="223"/>
                </a:lnTo>
                <a:lnTo>
                  <a:pt x="193" y="261"/>
                </a:lnTo>
                <a:lnTo>
                  <a:pt x="130" y="297"/>
                </a:lnTo>
                <a:lnTo>
                  <a:pt x="65" y="261"/>
                </a:lnTo>
                <a:lnTo>
                  <a:pt x="0" y="223"/>
                </a:lnTo>
                <a:lnTo>
                  <a:pt x="0" y="148"/>
                </a:lnTo>
                <a:lnTo>
                  <a:pt x="0" y="74"/>
                </a:lnTo>
                <a:lnTo>
                  <a:pt x="65" y="36"/>
                </a:lnTo>
                <a:lnTo>
                  <a:pt x="130"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3"/>
          <p:cNvSpPr/>
          <p:nvPr/>
        </p:nvSpPr>
        <p:spPr bwMode="auto">
          <a:xfrm>
            <a:off x="6633149" y="5290275"/>
            <a:ext cx="290513" cy="314325"/>
          </a:xfrm>
          <a:custGeom>
            <a:avLst/>
            <a:gdLst>
              <a:gd name="T0" fmla="*/ 2147483647 w 144"/>
              <a:gd name="T1" fmla="*/ 0 h 166"/>
              <a:gd name="T2" fmla="*/ 2147483647 w 144"/>
              <a:gd name="T3" fmla="*/ 2147483647 h 166"/>
              <a:gd name="T4" fmla="*/ 2147483647 w 144"/>
              <a:gd name="T5" fmla="*/ 2147483647 h 166"/>
              <a:gd name="T6" fmla="*/ 2147483647 w 144"/>
              <a:gd name="T7" fmla="*/ 2147483647 h 166"/>
              <a:gd name="T8" fmla="*/ 2147483647 w 144"/>
              <a:gd name="T9" fmla="*/ 2147483647 h 166"/>
              <a:gd name="T10" fmla="*/ 2147483647 w 144"/>
              <a:gd name="T11" fmla="*/ 2147483647 h 166"/>
              <a:gd name="T12" fmla="*/ 2147483647 w 144"/>
              <a:gd name="T13" fmla="*/ 2147483647 h 166"/>
              <a:gd name="T14" fmla="*/ 2147483647 w 144"/>
              <a:gd name="T15" fmla="*/ 2147483647 h 166"/>
              <a:gd name="T16" fmla="*/ 0 w 144"/>
              <a:gd name="T17" fmla="*/ 2147483647 h 166"/>
              <a:gd name="T18" fmla="*/ 0 w 144"/>
              <a:gd name="T19" fmla="*/ 2147483647 h 166"/>
              <a:gd name="T20" fmla="*/ 0 w 144"/>
              <a:gd name="T21" fmla="*/ 2147483647 h 166"/>
              <a:gd name="T22" fmla="*/ 2147483647 w 144"/>
              <a:gd name="T23" fmla="*/ 2147483647 h 166"/>
              <a:gd name="T24" fmla="*/ 2147483647 w 144"/>
              <a:gd name="T25" fmla="*/ 0 h 166"/>
              <a:gd name="T26" fmla="*/ 2147483647 w 144"/>
              <a:gd name="T27" fmla="*/ 0 h 1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166">
                <a:moveTo>
                  <a:pt x="72" y="0"/>
                </a:moveTo>
                <a:lnTo>
                  <a:pt x="108" y="22"/>
                </a:lnTo>
                <a:lnTo>
                  <a:pt x="144" y="42"/>
                </a:lnTo>
                <a:lnTo>
                  <a:pt x="144" y="83"/>
                </a:lnTo>
                <a:lnTo>
                  <a:pt x="144" y="124"/>
                </a:lnTo>
                <a:lnTo>
                  <a:pt x="108" y="144"/>
                </a:lnTo>
                <a:lnTo>
                  <a:pt x="72" y="166"/>
                </a:lnTo>
                <a:lnTo>
                  <a:pt x="36" y="144"/>
                </a:lnTo>
                <a:lnTo>
                  <a:pt x="0" y="124"/>
                </a:lnTo>
                <a:lnTo>
                  <a:pt x="0" y="83"/>
                </a:lnTo>
                <a:lnTo>
                  <a:pt x="0" y="42"/>
                </a:lnTo>
                <a:lnTo>
                  <a:pt x="36" y="22"/>
                </a:lnTo>
                <a:lnTo>
                  <a:pt x="72" y="0"/>
                </a:lnTo>
                <a:close/>
              </a:path>
            </a:pathLst>
          </a:custGeom>
          <a:solidFill>
            <a:srgbClr val="FFC000"/>
          </a:solidFill>
          <a:ln>
            <a:noFill/>
          </a:ln>
        </p:spPr>
        <p:txBody>
          <a:bodyPr/>
          <a:lstStyle/>
          <a:p>
            <a:endParaRPr lang="zh-CN" altLang="en-US"/>
          </a:p>
        </p:txBody>
      </p:sp>
      <p:sp>
        <p:nvSpPr>
          <p:cNvPr id="15" name="Freeform 14"/>
          <p:cNvSpPr/>
          <p:nvPr/>
        </p:nvSpPr>
        <p:spPr bwMode="auto">
          <a:xfrm>
            <a:off x="4672587" y="3388450"/>
            <a:ext cx="285750" cy="314325"/>
          </a:xfrm>
          <a:custGeom>
            <a:avLst/>
            <a:gdLst>
              <a:gd name="T0" fmla="*/ 2147483647 w 142"/>
              <a:gd name="T1" fmla="*/ 0 h 166"/>
              <a:gd name="T2" fmla="*/ 2147483647 w 142"/>
              <a:gd name="T3" fmla="*/ 2147483647 h 166"/>
              <a:gd name="T4" fmla="*/ 2147483647 w 142"/>
              <a:gd name="T5" fmla="*/ 2147483647 h 166"/>
              <a:gd name="T6" fmla="*/ 2147483647 w 142"/>
              <a:gd name="T7" fmla="*/ 2147483647 h 166"/>
              <a:gd name="T8" fmla="*/ 2147483647 w 142"/>
              <a:gd name="T9" fmla="*/ 2147483647 h 166"/>
              <a:gd name="T10" fmla="*/ 2147483647 w 142"/>
              <a:gd name="T11" fmla="*/ 2147483647 h 166"/>
              <a:gd name="T12" fmla="*/ 2147483647 w 142"/>
              <a:gd name="T13" fmla="*/ 2147483647 h 166"/>
              <a:gd name="T14" fmla="*/ 2147483647 w 142"/>
              <a:gd name="T15" fmla="*/ 2147483647 h 166"/>
              <a:gd name="T16" fmla="*/ 0 w 142"/>
              <a:gd name="T17" fmla="*/ 2147483647 h 166"/>
              <a:gd name="T18" fmla="*/ 0 w 142"/>
              <a:gd name="T19" fmla="*/ 2147483647 h 166"/>
              <a:gd name="T20" fmla="*/ 0 w 142"/>
              <a:gd name="T21" fmla="*/ 2147483647 h 166"/>
              <a:gd name="T22" fmla="*/ 2147483647 w 142"/>
              <a:gd name="T23" fmla="*/ 2147483647 h 166"/>
              <a:gd name="T24" fmla="*/ 2147483647 w 142"/>
              <a:gd name="T25" fmla="*/ 0 h 166"/>
              <a:gd name="T26" fmla="*/ 2147483647 w 142"/>
              <a:gd name="T27" fmla="*/ 0 h 1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2" h="166">
                <a:moveTo>
                  <a:pt x="70" y="0"/>
                </a:moveTo>
                <a:lnTo>
                  <a:pt x="106" y="22"/>
                </a:lnTo>
                <a:lnTo>
                  <a:pt x="142" y="42"/>
                </a:lnTo>
                <a:lnTo>
                  <a:pt x="142" y="83"/>
                </a:lnTo>
                <a:lnTo>
                  <a:pt x="142" y="125"/>
                </a:lnTo>
                <a:lnTo>
                  <a:pt x="106" y="144"/>
                </a:lnTo>
                <a:lnTo>
                  <a:pt x="70" y="166"/>
                </a:lnTo>
                <a:lnTo>
                  <a:pt x="34" y="144"/>
                </a:lnTo>
                <a:lnTo>
                  <a:pt x="0" y="125"/>
                </a:lnTo>
                <a:lnTo>
                  <a:pt x="0" y="83"/>
                </a:lnTo>
                <a:lnTo>
                  <a:pt x="0" y="42"/>
                </a:lnTo>
                <a:lnTo>
                  <a:pt x="34" y="22"/>
                </a:lnTo>
                <a:lnTo>
                  <a:pt x="70"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6" name="Freeform 15"/>
          <p:cNvSpPr/>
          <p:nvPr/>
        </p:nvSpPr>
        <p:spPr bwMode="auto">
          <a:xfrm>
            <a:off x="5648899" y="2912200"/>
            <a:ext cx="287338" cy="311150"/>
          </a:xfrm>
          <a:custGeom>
            <a:avLst/>
            <a:gdLst>
              <a:gd name="T0" fmla="*/ 2147483647 w 142"/>
              <a:gd name="T1" fmla="*/ 0 h 164"/>
              <a:gd name="T2" fmla="*/ 2147483647 w 142"/>
              <a:gd name="T3" fmla="*/ 2147483647 h 164"/>
              <a:gd name="T4" fmla="*/ 2147483647 w 142"/>
              <a:gd name="T5" fmla="*/ 2147483647 h 164"/>
              <a:gd name="T6" fmla="*/ 2147483647 w 142"/>
              <a:gd name="T7" fmla="*/ 2147483647 h 164"/>
              <a:gd name="T8" fmla="*/ 2147483647 w 142"/>
              <a:gd name="T9" fmla="*/ 2147483647 h 164"/>
              <a:gd name="T10" fmla="*/ 2147483647 w 142"/>
              <a:gd name="T11" fmla="*/ 2147483647 h 164"/>
              <a:gd name="T12" fmla="*/ 2147483647 w 142"/>
              <a:gd name="T13" fmla="*/ 2147483647 h 164"/>
              <a:gd name="T14" fmla="*/ 2147483647 w 142"/>
              <a:gd name="T15" fmla="*/ 2147483647 h 164"/>
              <a:gd name="T16" fmla="*/ 0 w 142"/>
              <a:gd name="T17" fmla="*/ 2147483647 h 164"/>
              <a:gd name="T18" fmla="*/ 0 w 142"/>
              <a:gd name="T19" fmla="*/ 2147483647 h 164"/>
              <a:gd name="T20" fmla="*/ 0 w 142"/>
              <a:gd name="T21" fmla="*/ 2147483647 h 164"/>
              <a:gd name="T22" fmla="*/ 2147483647 w 142"/>
              <a:gd name="T23" fmla="*/ 2147483647 h 164"/>
              <a:gd name="T24" fmla="*/ 2147483647 w 142"/>
              <a:gd name="T25" fmla="*/ 0 h 164"/>
              <a:gd name="T26" fmla="*/ 2147483647 w 142"/>
              <a:gd name="T27" fmla="*/ 0 h 1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2" h="164">
                <a:moveTo>
                  <a:pt x="70" y="0"/>
                </a:moveTo>
                <a:lnTo>
                  <a:pt x="106" y="20"/>
                </a:lnTo>
                <a:lnTo>
                  <a:pt x="142" y="40"/>
                </a:lnTo>
                <a:lnTo>
                  <a:pt x="142" y="81"/>
                </a:lnTo>
                <a:lnTo>
                  <a:pt x="142" y="123"/>
                </a:lnTo>
                <a:lnTo>
                  <a:pt x="106" y="143"/>
                </a:lnTo>
                <a:lnTo>
                  <a:pt x="70" y="164"/>
                </a:lnTo>
                <a:lnTo>
                  <a:pt x="36" y="143"/>
                </a:lnTo>
                <a:lnTo>
                  <a:pt x="0" y="123"/>
                </a:lnTo>
                <a:lnTo>
                  <a:pt x="0" y="81"/>
                </a:lnTo>
                <a:lnTo>
                  <a:pt x="0" y="40"/>
                </a:lnTo>
                <a:lnTo>
                  <a:pt x="36" y="20"/>
                </a:lnTo>
                <a:lnTo>
                  <a:pt x="70" y="0"/>
                </a:lnTo>
                <a:close/>
              </a:path>
            </a:pathLst>
          </a:custGeom>
          <a:solidFill>
            <a:schemeClr val="bg1"/>
          </a:solidFill>
          <a:ln>
            <a:noFill/>
          </a:ln>
        </p:spPr>
        <p:txBody>
          <a:bodyPr/>
          <a:lstStyle/>
          <a:p>
            <a:endParaRPr lang="zh-CN" altLang="en-US"/>
          </a:p>
        </p:txBody>
      </p:sp>
      <p:sp>
        <p:nvSpPr>
          <p:cNvPr id="17" name="Freeform 16"/>
          <p:cNvSpPr/>
          <p:nvPr/>
        </p:nvSpPr>
        <p:spPr bwMode="auto">
          <a:xfrm>
            <a:off x="6226749" y="4528275"/>
            <a:ext cx="287338" cy="309562"/>
          </a:xfrm>
          <a:custGeom>
            <a:avLst/>
            <a:gdLst>
              <a:gd name="T0" fmla="*/ 2147483647 w 143"/>
              <a:gd name="T1" fmla="*/ 0 h 164"/>
              <a:gd name="T2" fmla="*/ 2147483647 w 143"/>
              <a:gd name="T3" fmla="*/ 2147483647 h 164"/>
              <a:gd name="T4" fmla="*/ 2147483647 w 143"/>
              <a:gd name="T5" fmla="*/ 2147483647 h 164"/>
              <a:gd name="T6" fmla="*/ 2147483647 w 143"/>
              <a:gd name="T7" fmla="*/ 2147483647 h 164"/>
              <a:gd name="T8" fmla="*/ 2147483647 w 143"/>
              <a:gd name="T9" fmla="*/ 2147483647 h 164"/>
              <a:gd name="T10" fmla="*/ 2147483647 w 143"/>
              <a:gd name="T11" fmla="*/ 2147483647 h 164"/>
              <a:gd name="T12" fmla="*/ 2147483647 w 143"/>
              <a:gd name="T13" fmla="*/ 2147483647 h 164"/>
              <a:gd name="T14" fmla="*/ 2147483647 w 143"/>
              <a:gd name="T15" fmla="*/ 2147483647 h 164"/>
              <a:gd name="T16" fmla="*/ 0 w 143"/>
              <a:gd name="T17" fmla="*/ 2147483647 h 164"/>
              <a:gd name="T18" fmla="*/ 0 w 143"/>
              <a:gd name="T19" fmla="*/ 2147483647 h 164"/>
              <a:gd name="T20" fmla="*/ 0 w 143"/>
              <a:gd name="T21" fmla="*/ 2147483647 h 164"/>
              <a:gd name="T22" fmla="*/ 2147483647 w 143"/>
              <a:gd name="T23" fmla="*/ 2147483647 h 164"/>
              <a:gd name="T24" fmla="*/ 2147483647 w 143"/>
              <a:gd name="T25" fmla="*/ 0 h 164"/>
              <a:gd name="T26" fmla="*/ 2147483647 w 143"/>
              <a:gd name="T27" fmla="*/ 0 h 1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3" h="164">
                <a:moveTo>
                  <a:pt x="72" y="0"/>
                </a:moveTo>
                <a:lnTo>
                  <a:pt x="108" y="20"/>
                </a:lnTo>
                <a:lnTo>
                  <a:pt x="143" y="39"/>
                </a:lnTo>
                <a:lnTo>
                  <a:pt x="143" y="81"/>
                </a:lnTo>
                <a:lnTo>
                  <a:pt x="143" y="122"/>
                </a:lnTo>
                <a:lnTo>
                  <a:pt x="108" y="144"/>
                </a:lnTo>
                <a:lnTo>
                  <a:pt x="72" y="164"/>
                </a:lnTo>
                <a:lnTo>
                  <a:pt x="36" y="144"/>
                </a:lnTo>
                <a:lnTo>
                  <a:pt x="0" y="122"/>
                </a:lnTo>
                <a:lnTo>
                  <a:pt x="0" y="81"/>
                </a:lnTo>
                <a:lnTo>
                  <a:pt x="0" y="39"/>
                </a:lnTo>
                <a:lnTo>
                  <a:pt x="36" y="20"/>
                </a:lnTo>
                <a:lnTo>
                  <a:pt x="72" y="0"/>
                </a:lnTo>
                <a:close/>
              </a:path>
            </a:pathLst>
          </a:custGeom>
          <a:solidFill>
            <a:schemeClr val="bg1"/>
          </a:solidFill>
          <a:ln>
            <a:noFill/>
          </a:ln>
        </p:spPr>
        <p:txBody>
          <a:bodyPr/>
          <a:lstStyle/>
          <a:p>
            <a:endParaRPr lang="zh-CN" altLang="en-US"/>
          </a:p>
        </p:txBody>
      </p:sp>
      <p:sp>
        <p:nvSpPr>
          <p:cNvPr id="18" name="Freeform 17"/>
          <p:cNvSpPr/>
          <p:nvPr/>
        </p:nvSpPr>
        <p:spPr bwMode="auto">
          <a:xfrm>
            <a:off x="4515424" y="4234587"/>
            <a:ext cx="285750" cy="314325"/>
          </a:xfrm>
          <a:custGeom>
            <a:avLst/>
            <a:gdLst>
              <a:gd name="T0" fmla="*/ 2147483647 w 142"/>
              <a:gd name="T1" fmla="*/ 0 h 166"/>
              <a:gd name="T2" fmla="*/ 2147483647 w 142"/>
              <a:gd name="T3" fmla="*/ 2147483647 h 166"/>
              <a:gd name="T4" fmla="*/ 2147483647 w 142"/>
              <a:gd name="T5" fmla="*/ 2147483647 h 166"/>
              <a:gd name="T6" fmla="*/ 2147483647 w 142"/>
              <a:gd name="T7" fmla="*/ 2147483647 h 166"/>
              <a:gd name="T8" fmla="*/ 2147483647 w 142"/>
              <a:gd name="T9" fmla="*/ 2147483647 h 166"/>
              <a:gd name="T10" fmla="*/ 2147483647 w 142"/>
              <a:gd name="T11" fmla="*/ 2147483647 h 166"/>
              <a:gd name="T12" fmla="*/ 2147483647 w 142"/>
              <a:gd name="T13" fmla="*/ 2147483647 h 166"/>
              <a:gd name="T14" fmla="*/ 2147483647 w 142"/>
              <a:gd name="T15" fmla="*/ 2147483647 h 166"/>
              <a:gd name="T16" fmla="*/ 0 w 142"/>
              <a:gd name="T17" fmla="*/ 2147483647 h 166"/>
              <a:gd name="T18" fmla="*/ 0 w 142"/>
              <a:gd name="T19" fmla="*/ 2147483647 h 166"/>
              <a:gd name="T20" fmla="*/ 0 w 142"/>
              <a:gd name="T21" fmla="*/ 2147483647 h 166"/>
              <a:gd name="T22" fmla="*/ 2147483647 w 142"/>
              <a:gd name="T23" fmla="*/ 2147483647 h 166"/>
              <a:gd name="T24" fmla="*/ 2147483647 w 142"/>
              <a:gd name="T25" fmla="*/ 0 h 166"/>
              <a:gd name="T26" fmla="*/ 2147483647 w 142"/>
              <a:gd name="T27" fmla="*/ 0 h 1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2" h="166">
                <a:moveTo>
                  <a:pt x="70" y="0"/>
                </a:moveTo>
                <a:lnTo>
                  <a:pt x="106" y="22"/>
                </a:lnTo>
                <a:lnTo>
                  <a:pt x="142" y="41"/>
                </a:lnTo>
                <a:lnTo>
                  <a:pt x="142" y="83"/>
                </a:lnTo>
                <a:lnTo>
                  <a:pt x="142" y="124"/>
                </a:lnTo>
                <a:lnTo>
                  <a:pt x="106" y="144"/>
                </a:lnTo>
                <a:lnTo>
                  <a:pt x="70" y="166"/>
                </a:lnTo>
                <a:lnTo>
                  <a:pt x="34" y="144"/>
                </a:lnTo>
                <a:lnTo>
                  <a:pt x="0" y="124"/>
                </a:lnTo>
                <a:lnTo>
                  <a:pt x="0" y="83"/>
                </a:lnTo>
                <a:lnTo>
                  <a:pt x="0" y="41"/>
                </a:lnTo>
                <a:lnTo>
                  <a:pt x="34" y="22"/>
                </a:lnTo>
                <a:lnTo>
                  <a:pt x="70" y="0"/>
                </a:lnTo>
                <a:close/>
              </a:path>
            </a:pathLst>
          </a:custGeom>
          <a:solidFill>
            <a:schemeClr val="bg1"/>
          </a:solidFill>
          <a:ln>
            <a:noFill/>
          </a:ln>
        </p:spPr>
        <p:txBody>
          <a:bodyPr/>
          <a:lstStyle/>
          <a:p>
            <a:endParaRPr lang="zh-CN" altLang="en-US"/>
          </a:p>
        </p:txBody>
      </p:sp>
      <p:sp>
        <p:nvSpPr>
          <p:cNvPr id="19" name="Freeform 18"/>
          <p:cNvSpPr/>
          <p:nvPr/>
        </p:nvSpPr>
        <p:spPr bwMode="auto">
          <a:xfrm>
            <a:off x="7245924" y="3512275"/>
            <a:ext cx="290513" cy="314325"/>
          </a:xfrm>
          <a:custGeom>
            <a:avLst/>
            <a:gdLst>
              <a:gd name="T0" fmla="*/ 2147483647 w 144"/>
              <a:gd name="T1" fmla="*/ 0 h 166"/>
              <a:gd name="T2" fmla="*/ 2147483647 w 144"/>
              <a:gd name="T3" fmla="*/ 2147483647 h 166"/>
              <a:gd name="T4" fmla="*/ 2147483647 w 144"/>
              <a:gd name="T5" fmla="*/ 2147483647 h 166"/>
              <a:gd name="T6" fmla="*/ 2147483647 w 144"/>
              <a:gd name="T7" fmla="*/ 2147483647 h 166"/>
              <a:gd name="T8" fmla="*/ 2147483647 w 144"/>
              <a:gd name="T9" fmla="*/ 2147483647 h 166"/>
              <a:gd name="T10" fmla="*/ 2147483647 w 144"/>
              <a:gd name="T11" fmla="*/ 2147483647 h 166"/>
              <a:gd name="T12" fmla="*/ 2147483647 w 144"/>
              <a:gd name="T13" fmla="*/ 2147483647 h 166"/>
              <a:gd name="T14" fmla="*/ 2147483647 w 144"/>
              <a:gd name="T15" fmla="*/ 2147483647 h 166"/>
              <a:gd name="T16" fmla="*/ 0 w 144"/>
              <a:gd name="T17" fmla="*/ 2147483647 h 166"/>
              <a:gd name="T18" fmla="*/ 0 w 144"/>
              <a:gd name="T19" fmla="*/ 2147483647 h 166"/>
              <a:gd name="T20" fmla="*/ 0 w 144"/>
              <a:gd name="T21" fmla="*/ 2147483647 h 166"/>
              <a:gd name="T22" fmla="*/ 2147483647 w 144"/>
              <a:gd name="T23" fmla="*/ 2147483647 h 166"/>
              <a:gd name="T24" fmla="*/ 2147483647 w 144"/>
              <a:gd name="T25" fmla="*/ 0 h 166"/>
              <a:gd name="T26" fmla="*/ 2147483647 w 144"/>
              <a:gd name="T27" fmla="*/ 0 h 1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4" h="166">
                <a:moveTo>
                  <a:pt x="72" y="0"/>
                </a:moveTo>
                <a:lnTo>
                  <a:pt x="108" y="22"/>
                </a:lnTo>
                <a:lnTo>
                  <a:pt x="144" y="42"/>
                </a:lnTo>
                <a:lnTo>
                  <a:pt x="144" y="83"/>
                </a:lnTo>
                <a:lnTo>
                  <a:pt x="144" y="125"/>
                </a:lnTo>
                <a:lnTo>
                  <a:pt x="108" y="144"/>
                </a:lnTo>
                <a:lnTo>
                  <a:pt x="72" y="166"/>
                </a:lnTo>
                <a:lnTo>
                  <a:pt x="36" y="144"/>
                </a:lnTo>
                <a:lnTo>
                  <a:pt x="0" y="125"/>
                </a:lnTo>
                <a:lnTo>
                  <a:pt x="0" y="83"/>
                </a:lnTo>
                <a:lnTo>
                  <a:pt x="0" y="42"/>
                </a:lnTo>
                <a:lnTo>
                  <a:pt x="36" y="22"/>
                </a:lnTo>
                <a:lnTo>
                  <a:pt x="72"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0" name="Freeform 19"/>
          <p:cNvSpPr/>
          <p:nvPr/>
        </p:nvSpPr>
        <p:spPr bwMode="auto">
          <a:xfrm>
            <a:off x="5271074" y="4839425"/>
            <a:ext cx="287338" cy="314325"/>
          </a:xfrm>
          <a:custGeom>
            <a:avLst/>
            <a:gdLst>
              <a:gd name="T0" fmla="*/ 2147483647 w 142"/>
              <a:gd name="T1" fmla="*/ 0 h 166"/>
              <a:gd name="T2" fmla="*/ 2147483647 w 142"/>
              <a:gd name="T3" fmla="*/ 2147483647 h 166"/>
              <a:gd name="T4" fmla="*/ 2147483647 w 142"/>
              <a:gd name="T5" fmla="*/ 2147483647 h 166"/>
              <a:gd name="T6" fmla="*/ 2147483647 w 142"/>
              <a:gd name="T7" fmla="*/ 2147483647 h 166"/>
              <a:gd name="T8" fmla="*/ 2147483647 w 142"/>
              <a:gd name="T9" fmla="*/ 2147483647 h 166"/>
              <a:gd name="T10" fmla="*/ 2147483647 w 142"/>
              <a:gd name="T11" fmla="*/ 2147483647 h 166"/>
              <a:gd name="T12" fmla="*/ 2147483647 w 142"/>
              <a:gd name="T13" fmla="*/ 2147483647 h 166"/>
              <a:gd name="T14" fmla="*/ 2147483647 w 142"/>
              <a:gd name="T15" fmla="*/ 2147483647 h 166"/>
              <a:gd name="T16" fmla="*/ 0 w 142"/>
              <a:gd name="T17" fmla="*/ 2147483647 h 166"/>
              <a:gd name="T18" fmla="*/ 0 w 142"/>
              <a:gd name="T19" fmla="*/ 2147483647 h 166"/>
              <a:gd name="T20" fmla="*/ 0 w 142"/>
              <a:gd name="T21" fmla="*/ 2147483647 h 166"/>
              <a:gd name="T22" fmla="*/ 2147483647 w 142"/>
              <a:gd name="T23" fmla="*/ 2147483647 h 166"/>
              <a:gd name="T24" fmla="*/ 2147483647 w 142"/>
              <a:gd name="T25" fmla="*/ 0 h 166"/>
              <a:gd name="T26" fmla="*/ 2147483647 w 142"/>
              <a:gd name="T27" fmla="*/ 0 h 1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2" h="166">
                <a:moveTo>
                  <a:pt x="72" y="0"/>
                </a:moveTo>
                <a:lnTo>
                  <a:pt x="108" y="22"/>
                </a:lnTo>
                <a:lnTo>
                  <a:pt x="142" y="42"/>
                </a:lnTo>
                <a:lnTo>
                  <a:pt x="142" y="83"/>
                </a:lnTo>
                <a:lnTo>
                  <a:pt x="142" y="125"/>
                </a:lnTo>
                <a:lnTo>
                  <a:pt x="108" y="145"/>
                </a:lnTo>
                <a:lnTo>
                  <a:pt x="72" y="166"/>
                </a:lnTo>
                <a:lnTo>
                  <a:pt x="36" y="145"/>
                </a:lnTo>
                <a:lnTo>
                  <a:pt x="0" y="125"/>
                </a:lnTo>
                <a:lnTo>
                  <a:pt x="0" y="83"/>
                </a:lnTo>
                <a:lnTo>
                  <a:pt x="0" y="42"/>
                </a:lnTo>
                <a:lnTo>
                  <a:pt x="36" y="22"/>
                </a:lnTo>
                <a:lnTo>
                  <a:pt x="72"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1" name="Freeform 20"/>
          <p:cNvSpPr/>
          <p:nvPr/>
        </p:nvSpPr>
        <p:spPr bwMode="auto">
          <a:xfrm>
            <a:off x="6096574" y="3591650"/>
            <a:ext cx="287338" cy="312737"/>
          </a:xfrm>
          <a:custGeom>
            <a:avLst/>
            <a:gdLst>
              <a:gd name="T0" fmla="*/ 2147483647 w 142"/>
              <a:gd name="T1" fmla="*/ 0 h 165"/>
              <a:gd name="T2" fmla="*/ 2147483647 w 142"/>
              <a:gd name="T3" fmla="*/ 2147483647 h 165"/>
              <a:gd name="T4" fmla="*/ 2147483647 w 142"/>
              <a:gd name="T5" fmla="*/ 2147483647 h 165"/>
              <a:gd name="T6" fmla="*/ 2147483647 w 142"/>
              <a:gd name="T7" fmla="*/ 2147483647 h 165"/>
              <a:gd name="T8" fmla="*/ 2147483647 w 142"/>
              <a:gd name="T9" fmla="*/ 2147483647 h 165"/>
              <a:gd name="T10" fmla="*/ 2147483647 w 142"/>
              <a:gd name="T11" fmla="*/ 2147483647 h 165"/>
              <a:gd name="T12" fmla="*/ 2147483647 w 142"/>
              <a:gd name="T13" fmla="*/ 2147483647 h 165"/>
              <a:gd name="T14" fmla="*/ 2147483647 w 142"/>
              <a:gd name="T15" fmla="*/ 2147483647 h 165"/>
              <a:gd name="T16" fmla="*/ 0 w 142"/>
              <a:gd name="T17" fmla="*/ 2147483647 h 165"/>
              <a:gd name="T18" fmla="*/ 0 w 142"/>
              <a:gd name="T19" fmla="*/ 2147483647 h 165"/>
              <a:gd name="T20" fmla="*/ 0 w 142"/>
              <a:gd name="T21" fmla="*/ 2147483647 h 165"/>
              <a:gd name="T22" fmla="*/ 2147483647 w 142"/>
              <a:gd name="T23" fmla="*/ 2147483647 h 165"/>
              <a:gd name="T24" fmla="*/ 2147483647 w 142"/>
              <a:gd name="T25" fmla="*/ 0 h 165"/>
              <a:gd name="T26" fmla="*/ 2147483647 w 142"/>
              <a:gd name="T27" fmla="*/ 0 h 1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42" h="165">
                <a:moveTo>
                  <a:pt x="72" y="0"/>
                </a:moveTo>
                <a:lnTo>
                  <a:pt x="108" y="21"/>
                </a:lnTo>
                <a:lnTo>
                  <a:pt x="142" y="41"/>
                </a:lnTo>
                <a:lnTo>
                  <a:pt x="142" y="83"/>
                </a:lnTo>
                <a:lnTo>
                  <a:pt x="142" y="124"/>
                </a:lnTo>
                <a:lnTo>
                  <a:pt x="108" y="144"/>
                </a:lnTo>
                <a:lnTo>
                  <a:pt x="72" y="165"/>
                </a:lnTo>
                <a:lnTo>
                  <a:pt x="36" y="144"/>
                </a:lnTo>
                <a:lnTo>
                  <a:pt x="0" y="124"/>
                </a:lnTo>
                <a:lnTo>
                  <a:pt x="0" y="83"/>
                </a:lnTo>
                <a:lnTo>
                  <a:pt x="0" y="41"/>
                </a:lnTo>
                <a:lnTo>
                  <a:pt x="36" y="21"/>
                </a:lnTo>
                <a:lnTo>
                  <a:pt x="72" y="0"/>
                </a:lnTo>
                <a:close/>
              </a:path>
            </a:pathLst>
          </a:custGeom>
          <a:solidFill>
            <a:srgbClr val="59595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2" name="Freeform 6"/>
          <p:cNvSpPr/>
          <p:nvPr/>
        </p:nvSpPr>
        <p:spPr bwMode="auto">
          <a:xfrm>
            <a:off x="4917062" y="1605687"/>
            <a:ext cx="517525" cy="565150"/>
          </a:xfrm>
          <a:custGeom>
            <a:avLst/>
            <a:gdLst>
              <a:gd name="T0" fmla="*/ 2147483647 w 257"/>
              <a:gd name="T1" fmla="*/ 0 h 299"/>
              <a:gd name="T2" fmla="*/ 2147483647 w 257"/>
              <a:gd name="T3" fmla="*/ 2147483647 h 299"/>
              <a:gd name="T4" fmla="*/ 2147483647 w 257"/>
              <a:gd name="T5" fmla="*/ 2147483647 h 299"/>
              <a:gd name="T6" fmla="*/ 2147483647 w 257"/>
              <a:gd name="T7" fmla="*/ 2147483647 h 299"/>
              <a:gd name="T8" fmla="*/ 2147483647 w 257"/>
              <a:gd name="T9" fmla="*/ 2147483647 h 299"/>
              <a:gd name="T10" fmla="*/ 2147483647 w 257"/>
              <a:gd name="T11" fmla="*/ 2147483647 h 299"/>
              <a:gd name="T12" fmla="*/ 2147483647 w 257"/>
              <a:gd name="T13" fmla="*/ 2147483647 h 299"/>
              <a:gd name="T14" fmla="*/ 2147483647 w 257"/>
              <a:gd name="T15" fmla="*/ 2147483647 h 299"/>
              <a:gd name="T16" fmla="*/ 0 w 257"/>
              <a:gd name="T17" fmla="*/ 2147483647 h 299"/>
              <a:gd name="T18" fmla="*/ 0 w 257"/>
              <a:gd name="T19" fmla="*/ 2147483647 h 299"/>
              <a:gd name="T20" fmla="*/ 0 w 257"/>
              <a:gd name="T21" fmla="*/ 2147483647 h 299"/>
              <a:gd name="T22" fmla="*/ 2147483647 w 257"/>
              <a:gd name="T23" fmla="*/ 2147483647 h 299"/>
              <a:gd name="T24" fmla="*/ 2147483647 w 257"/>
              <a:gd name="T25" fmla="*/ 0 h 299"/>
              <a:gd name="T26" fmla="*/ 2147483647 w 257"/>
              <a:gd name="T27" fmla="*/ 0 h 2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7" h="299">
                <a:moveTo>
                  <a:pt x="128" y="0"/>
                </a:moveTo>
                <a:lnTo>
                  <a:pt x="192" y="38"/>
                </a:lnTo>
                <a:lnTo>
                  <a:pt x="257" y="76"/>
                </a:lnTo>
                <a:lnTo>
                  <a:pt x="257" y="150"/>
                </a:lnTo>
                <a:lnTo>
                  <a:pt x="257" y="224"/>
                </a:lnTo>
                <a:lnTo>
                  <a:pt x="192" y="261"/>
                </a:lnTo>
                <a:lnTo>
                  <a:pt x="128" y="299"/>
                </a:lnTo>
                <a:lnTo>
                  <a:pt x="63" y="261"/>
                </a:lnTo>
                <a:lnTo>
                  <a:pt x="0" y="224"/>
                </a:lnTo>
                <a:lnTo>
                  <a:pt x="0" y="150"/>
                </a:lnTo>
                <a:lnTo>
                  <a:pt x="0" y="76"/>
                </a:lnTo>
                <a:lnTo>
                  <a:pt x="63" y="38"/>
                </a:lnTo>
                <a:lnTo>
                  <a:pt x="128" y="0"/>
                </a:lnTo>
                <a:close/>
              </a:path>
            </a:pathLst>
          </a:custGeom>
          <a:solidFill>
            <a:srgbClr val="7F7F7F"/>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3" name="Freeform 12"/>
          <p:cNvSpPr/>
          <p:nvPr/>
        </p:nvSpPr>
        <p:spPr bwMode="auto">
          <a:xfrm>
            <a:off x="6742687" y="2824887"/>
            <a:ext cx="520700" cy="561975"/>
          </a:xfrm>
          <a:custGeom>
            <a:avLst/>
            <a:gdLst>
              <a:gd name="T0" fmla="*/ 2147483647 w 258"/>
              <a:gd name="T1" fmla="*/ 0 h 297"/>
              <a:gd name="T2" fmla="*/ 2147483647 w 258"/>
              <a:gd name="T3" fmla="*/ 2147483647 h 297"/>
              <a:gd name="T4" fmla="*/ 2147483647 w 258"/>
              <a:gd name="T5" fmla="*/ 2147483647 h 297"/>
              <a:gd name="T6" fmla="*/ 2147483647 w 258"/>
              <a:gd name="T7" fmla="*/ 2147483647 h 297"/>
              <a:gd name="T8" fmla="*/ 2147483647 w 258"/>
              <a:gd name="T9" fmla="*/ 2147483647 h 297"/>
              <a:gd name="T10" fmla="*/ 2147483647 w 258"/>
              <a:gd name="T11" fmla="*/ 2147483647 h 297"/>
              <a:gd name="T12" fmla="*/ 2147483647 w 258"/>
              <a:gd name="T13" fmla="*/ 2147483647 h 297"/>
              <a:gd name="T14" fmla="*/ 2147483647 w 258"/>
              <a:gd name="T15" fmla="*/ 2147483647 h 297"/>
              <a:gd name="T16" fmla="*/ 0 w 258"/>
              <a:gd name="T17" fmla="*/ 2147483647 h 297"/>
              <a:gd name="T18" fmla="*/ 0 w 258"/>
              <a:gd name="T19" fmla="*/ 2147483647 h 297"/>
              <a:gd name="T20" fmla="*/ 0 w 258"/>
              <a:gd name="T21" fmla="*/ 2147483647 h 297"/>
              <a:gd name="T22" fmla="*/ 2147483647 w 258"/>
              <a:gd name="T23" fmla="*/ 2147483647 h 297"/>
              <a:gd name="T24" fmla="*/ 2147483647 w 258"/>
              <a:gd name="T25" fmla="*/ 0 h 297"/>
              <a:gd name="T26" fmla="*/ 2147483647 w 258"/>
              <a:gd name="T27" fmla="*/ 0 h 29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58" h="297">
                <a:moveTo>
                  <a:pt x="130" y="0"/>
                </a:moveTo>
                <a:lnTo>
                  <a:pt x="195" y="36"/>
                </a:lnTo>
                <a:lnTo>
                  <a:pt x="258" y="73"/>
                </a:lnTo>
                <a:lnTo>
                  <a:pt x="258" y="147"/>
                </a:lnTo>
                <a:lnTo>
                  <a:pt x="258" y="223"/>
                </a:lnTo>
                <a:lnTo>
                  <a:pt x="195" y="259"/>
                </a:lnTo>
                <a:lnTo>
                  <a:pt x="130" y="297"/>
                </a:lnTo>
                <a:lnTo>
                  <a:pt x="65" y="259"/>
                </a:lnTo>
                <a:lnTo>
                  <a:pt x="0" y="223"/>
                </a:lnTo>
                <a:lnTo>
                  <a:pt x="0" y="147"/>
                </a:lnTo>
                <a:lnTo>
                  <a:pt x="0" y="73"/>
                </a:lnTo>
                <a:lnTo>
                  <a:pt x="65" y="36"/>
                </a:lnTo>
                <a:lnTo>
                  <a:pt x="130" y="0"/>
                </a:lnTo>
                <a:close/>
              </a:path>
            </a:pathLst>
          </a:custGeom>
          <a:solidFill>
            <a:srgbClr val="92D05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24" name="TextBox 8"/>
          <p:cNvSpPr txBox="1">
            <a:spLocks noChangeArrowheads="1"/>
          </p:cNvSpPr>
          <p:nvPr/>
        </p:nvSpPr>
        <p:spPr bwMode="auto">
          <a:xfrm>
            <a:off x="2142944" y="4482237"/>
            <a:ext cx="1107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dirty="0">
                <a:solidFill>
                  <a:schemeClr val="bg1"/>
                </a:solidFill>
                <a:latin typeface="微软雅黑" panose="020B0503020204020204" pitchFamily="34" charset="-122"/>
                <a:ea typeface="微软雅黑" panose="020B0503020204020204" pitchFamily="34" charset="-122"/>
              </a:rPr>
              <a:t>添加标题</a:t>
            </a:r>
          </a:p>
        </p:txBody>
      </p:sp>
      <p:sp>
        <p:nvSpPr>
          <p:cNvPr id="25" name="TextBox 9"/>
          <p:cNvSpPr txBox="1">
            <a:spLocks noChangeArrowheads="1"/>
          </p:cNvSpPr>
          <p:nvPr/>
        </p:nvSpPr>
        <p:spPr bwMode="auto">
          <a:xfrm>
            <a:off x="8593751" y="2720112"/>
            <a:ext cx="1107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dirty="0">
                <a:solidFill>
                  <a:schemeClr val="bg1"/>
                </a:solidFill>
                <a:latin typeface="微软雅黑" panose="020B0503020204020204" pitchFamily="34" charset="-122"/>
                <a:ea typeface="微软雅黑" panose="020B0503020204020204" pitchFamily="34" charset="-122"/>
              </a:rPr>
              <a:t>添加标题</a:t>
            </a:r>
          </a:p>
        </p:txBody>
      </p:sp>
      <p:sp>
        <p:nvSpPr>
          <p:cNvPr id="26" name="TextBox 10"/>
          <p:cNvSpPr txBox="1">
            <a:spLocks noChangeArrowheads="1"/>
          </p:cNvSpPr>
          <p:nvPr/>
        </p:nvSpPr>
        <p:spPr bwMode="auto">
          <a:xfrm>
            <a:off x="8295301" y="4677500"/>
            <a:ext cx="1107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dirty="0">
                <a:solidFill>
                  <a:schemeClr val="bg1"/>
                </a:solidFill>
                <a:latin typeface="微软雅黑" panose="020B0503020204020204" pitchFamily="34" charset="-122"/>
                <a:ea typeface="微软雅黑" panose="020B0503020204020204" pitchFamily="34" charset="-122"/>
              </a:rPr>
              <a:t>添加标题</a:t>
            </a:r>
          </a:p>
        </p:txBody>
      </p:sp>
      <p:sp>
        <p:nvSpPr>
          <p:cNvPr id="27" name="TextBox 11"/>
          <p:cNvSpPr txBox="1">
            <a:spLocks noChangeArrowheads="1"/>
          </p:cNvSpPr>
          <p:nvPr/>
        </p:nvSpPr>
        <p:spPr bwMode="auto">
          <a:xfrm>
            <a:off x="2024676" y="2528025"/>
            <a:ext cx="1107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dirty="0">
                <a:solidFill>
                  <a:schemeClr val="bg1"/>
                </a:solidFill>
                <a:latin typeface="微软雅黑" panose="020B0503020204020204" pitchFamily="34" charset="-122"/>
                <a:ea typeface="微软雅黑" panose="020B0503020204020204" pitchFamily="34" charset="-122"/>
              </a:rPr>
              <a:t>添加标题</a:t>
            </a:r>
          </a:p>
        </p:txBody>
      </p:sp>
      <p:sp>
        <p:nvSpPr>
          <p:cNvPr id="28" name="TextBox 12"/>
          <p:cNvSpPr txBox="1">
            <a:spLocks noChangeArrowheads="1"/>
          </p:cNvSpPr>
          <p:nvPr/>
        </p:nvSpPr>
        <p:spPr bwMode="auto">
          <a:xfrm>
            <a:off x="6455388" y="2083525"/>
            <a:ext cx="11079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dirty="0">
                <a:solidFill>
                  <a:schemeClr val="bg1"/>
                </a:solidFill>
                <a:latin typeface="微软雅黑" panose="020B0503020204020204" pitchFamily="34" charset="-122"/>
                <a:ea typeface="微软雅黑" panose="020B0503020204020204" pitchFamily="34" charset="-122"/>
              </a:rPr>
              <a:t>添加标题</a:t>
            </a:r>
          </a:p>
        </p:txBody>
      </p:sp>
      <p:sp>
        <p:nvSpPr>
          <p:cNvPr id="29" name="任意多边形 2"/>
          <p:cNvSpPr/>
          <p:nvPr/>
        </p:nvSpPr>
        <p:spPr bwMode="auto">
          <a:xfrm>
            <a:off x="8188899" y="2858225"/>
            <a:ext cx="460375" cy="0"/>
          </a:xfrm>
          <a:custGeom>
            <a:avLst/>
            <a:gdLst>
              <a:gd name="T0" fmla="*/ 0 w 361950"/>
              <a:gd name="T1" fmla="*/ 947331 w 361950"/>
              <a:gd name="T2" fmla="*/ 0 60000 65536"/>
              <a:gd name="T3" fmla="*/ 0 60000 65536"/>
            </a:gdLst>
            <a:ahLst/>
            <a:cxnLst>
              <a:cxn ang="T2">
                <a:pos x="T0" y="0"/>
              </a:cxn>
              <a:cxn ang="T3">
                <a:pos x="T1" y="0"/>
              </a:cxn>
            </a:cxnLst>
            <a:rect l="0" t="0" r="r" b="b"/>
            <a:pathLst>
              <a:path w="361950">
                <a:moveTo>
                  <a:pt x="0" y="0"/>
                </a:moveTo>
                <a:lnTo>
                  <a:pt x="361950" y="0"/>
                </a:lnTo>
              </a:path>
            </a:pathLst>
          </a:custGeom>
          <a:noFill/>
          <a:ln w="19050" cap="flat" cmpd="sng">
            <a:solidFill>
              <a:schemeClr val="bg1"/>
            </a:solidFill>
            <a:prstDash val="sysDash"/>
            <a:round/>
          </a:ln>
          <a:extLst>
            <a:ext uri="{909E8E84-426E-40DD-AFC4-6F175D3DCCD1}">
              <a14:hiddenFill xmlns:a14="http://schemas.microsoft.com/office/drawing/2010/main">
                <a:solidFill>
                  <a:srgbClr val="FFFFFF"/>
                </a:solidFill>
              </a14:hiddenFill>
            </a:ext>
          </a:extLst>
        </p:spPr>
        <p:txBody>
          <a:bodyPr anchor="ctr"/>
          <a:lstStyle/>
          <a:p>
            <a:endParaRPr lang="zh-CN" altLang="en-US"/>
          </a:p>
        </p:txBody>
      </p:sp>
      <p:sp>
        <p:nvSpPr>
          <p:cNvPr id="30" name="任意多边形 30"/>
          <p:cNvSpPr/>
          <p:nvPr/>
        </p:nvSpPr>
        <p:spPr bwMode="auto">
          <a:xfrm>
            <a:off x="7874574" y="4821962"/>
            <a:ext cx="460375" cy="0"/>
          </a:xfrm>
          <a:custGeom>
            <a:avLst/>
            <a:gdLst>
              <a:gd name="T0" fmla="*/ 0 w 361950"/>
              <a:gd name="T1" fmla="*/ 947331 w 361950"/>
              <a:gd name="T2" fmla="*/ 0 60000 65536"/>
              <a:gd name="T3" fmla="*/ 0 60000 65536"/>
            </a:gdLst>
            <a:ahLst/>
            <a:cxnLst>
              <a:cxn ang="T2">
                <a:pos x="T0" y="0"/>
              </a:cxn>
              <a:cxn ang="T3">
                <a:pos x="T1" y="0"/>
              </a:cxn>
            </a:cxnLst>
            <a:rect l="0" t="0" r="r" b="b"/>
            <a:pathLst>
              <a:path w="361950">
                <a:moveTo>
                  <a:pt x="0" y="0"/>
                </a:moveTo>
                <a:lnTo>
                  <a:pt x="361950" y="0"/>
                </a:lnTo>
              </a:path>
            </a:pathLst>
          </a:custGeom>
          <a:noFill/>
          <a:ln w="19050" cap="flat" cmpd="sng">
            <a:solidFill>
              <a:schemeClr val="bg1"/>
            </a:solidFill>
            <a:prstDash val="sysDash"/>
            <a:round/>
          </a:ln>
          <a:extLst>
            <a:ext uri="{909E8E84-426E-40DD-AFC4-6F175D3DCCD1}">
              <a14:hiddenFill xmlns:a14="http://schemas.microsoft.com/office/drawing/2010/main">
                <a:solidFill>
                  <a:srgbClr val="FFFFFF"/>
                </a:solidFill>
              </a14:hiddenFill>
            </a:ext>
          </a:extLst>
        </p:spPr>
        <p:txBody>
          <a:bodyPr anchor="ctr"/>
          <a:lstStyle/>
          <a:p>
            <a:endParaRPr lang="zh-CN" altLang="en-US"/>
          </a:p>
        </p:txBody>
      </p:sp>
      <p:sp>
        <p:nvSpPr>
          <p:cNvPr id="31" name="任意多边形 31"/>
          <p:cNvSpPr/>
          <p:nvPr/>
        </p:nvSpPr>
        <p:spPr bwMode="auto">
          <a:xfrm flipV="1">
            <a:off x="3269237" y="4612412"/>
            <a:ext cx="606425" cy="55563"/>
          </a:xfrm>
          <a:custGeom>
            <a:avLst/>
            <a:gdLst>
              <a:gd name="T0" fmla="*/ 0 w 361950"/>
              <a:gd name="T1" fmla="*/ 0 h 54478"/>
              <a:gd name="T2" fmla="*/ 2852087 w 361950"/>
              <a:gd name="T3" fmla="*/ 0 h 54478"/>
              <a:gd name="T4" fmla="*/ 0 60000 65536"/>
              <a:gd name="T5" fmla="*/ 0 60000 65536"/>
            </a:gdLst>
            <a:ahLst/>
            <a:cxnLst>
              <a:cxn ang="T4">
                <a:pos x="T0" y="T1"/>
              </a:cxn>
              <a:cxn ang="T5">
                <a:pos x="T2" y="T3"/>
              </a:cxn>
            </a:cxnLst>
            <a:rect l="0" t="0" r="r" b="b"/>
            <a:pathLst>
              <a:path w="361950" h="54478">
                <a:moveTo>
                  <a:pt x="0" y="0"/>
                </a:moveTo>
                <a:lnTo>
                  <a:pt x="361950" y="0"/>
                </a:lnTo>
              </a:path>
            </a:pathLst>
          </a:custGeom>
          <a:noFill/>
          <a:ln w="6350" cap="flat" cmpd="sng">
            <a:solidFill>
              <a:schemeClr val="bg1"/>
            </a:solidFill>
            <a:round/>
          </a:ln>
          <a:extLst>
            <a:ext uri="{909E8E84-426E-40DD-AFC4-6F175D3DCCD1}">
              <a14:hiddenFill xmlns:a14="http://schemas.microsoft.com/office/drawing/2010/main">
                <a:solidFill>
                  <a:srgbClr val="FFFFFF"/>
                </a:solidFill>
              </a14:hiddenFill>
            </a:ext>
          </a:extLst>
        </p:spPr>
        <p:txBody>
          <a:bodyPr anchor="ctr"/>
          <a:lstStyle/>
          <a:p>
            <a:endParaRPr lang="zh-CN" altLang="en-US"/>
          </a:p>
        </p:txBody>
      </p:sp>
      <p:sp>
        <p:nvSpPr>
          <p:cNvPr id="32" name="任意多边形 32"/>
          <p:cNvSpPr/>
          <p:nvPr/>
        </p:nvSpPr>
        <p:spPr bwMode="auto">
          <a:xfrm>
            <a:off x="3035874" y="2686775"/>
            <a:ext cx="1847850" cy="88900"/>
          </a:xfrm>
          <a:custGeom>
            <a:avLst/>
            <a:gdLst>
              <a:gd name="T0" fmla="*/ 0 w 361950"/>
              <a:gd name="T1" fmla="*/ 0 h 89192"/>
              <a:gd name="T2" fmla="*/ 245878827 w 361950"/>
              <a:gd name="T3" fmla="*/ 0 h 89192"/>
              <a:gd name="T4" fmla="*/ 0 60000 65536"/>
              <a:gd name="T5" fmla="*/ 0 60000 65536"/>
            </a:gdLst>
            <a:ahLst/>
            <a:cxnLst>
              <a:cxn ang="T4">
                <a:pos x="T0" y="T1"/>
              </a:cxn>
              <a:cxn ang="T5">
                <a:pos x="T2" y="T3"/>
              </a:cxn>
            </a:cxnLst>
            <a:rect l="0" t="0" r="r" b="b"/>
            <a:pathLst>
              <a:path w="361950" h="89192">
                <a:moveTo>
                  <a:pt x="0" y="0"/>
                </a:moveTo>
                <a:lnTo>
                  <a:pt x="361950" y="0"/>
                </a:lnTo>
              </a:path>
            </a:pathLst>
          </a:custGeom>
          <a:noFill/>
          <a:ln w="19050" cap="flat" cmpd="sng">
            <a:solidFill>
              <a:schemeClr val="bg1"/>
            </a:solidFill>
            <a:prstDash val="sysDash"/>
            <a:round/>
          </a:ln>
          <a:extLst>
            <a:ext uri="{909E8E84-426E-40DD-AFC4-6F175D3DCCD1}">
              <a14:hiddenFill xmlns:a14="http://schemas.microsoft.com/office/drawing/2010/main">
                <a:solidFill>
                  <a:srgbClr val="FFFFFF"/>
                </a:solidFill>
              </a14:hiddenFill>
            </a:ext>
          </a:extLst>
        </p:spPr>
        <p:txBody>
          <a:bodyPr anchor="ctr"/>
          <a:lstStyle/>
          <a:p>
            <a:endParaRPr lang="zh-CN" altLang="en-US"/>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500"/>
                                        <p:tgtEl>
                                          <p:spTgt spid="2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500"/>
                                        <p:tgtEl>
                                          <p:spTgt spid="3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par>
                                <p:cTn id="29" presetID="55"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p:cTn id="31" dur="1000" fill="hold"/>
                                        <p:tgtEl>
                                          <p:spTgt spid="9"/>
                                        </p:tgtEl>
                                        <p:attrNameLst>
                                          <p:attrName>ppt_w</p:attrName>
                                        </p:attrNameLst>
                                      </p:cBhvr>
                                      <p:tavLst>
                                        <p:tav tm="0">
                                          <p:val>
                                            <p:strVal val="#ppt_w*0.70"/>
                                          </p:val>
                                        </p:tav>
                                        <p:tav tm="100000">
                                          <p:val>
                                            <p:strVal val="#ppt_w"/>
                                          </p:val>
                                        </p:tav>
                                      </p:tavLst>
                                    </p:anim>
                                    <p:anim calcmode="lin" valueType="num">
                                      <p:cBhvr>
                                        <p:cTn id="32" dur="1000" fill="hold"/>
                                        <p:tgtEl>
                                          <p:spTgt spid="9"/>
                                        </p:tgtEl>
                                        <p:attrNameLst>
                                          <p:attrName>ppt_h</p:attrName>
                                        </p:attrNameLst>
                                      </p:cBhvr>
                                      <p:tavLst>
                                        <p:tav tm="0">
                                          <p:val>
                                            <p:strVal val="#ppt_h"/>
                                          </p:val>
                                        </p:tav>
                                        <p:tav tm="100000">
                                          <p:val>
                                            <p:strVal val="#ppt_h"/>
                                          </p:val>
                                        </p:tav>
                                      </p:tavLst>
                                    </p:anim>
                                    <p:animEffect transition="in" filter="fade">
                                      <p:cBhvr>
                                        <p:cTn id="33" dur="1000"/>
                                        <p:tgtEl>
                                          <p:spTgt spid="9"/>
                                        </p:tgtEl>
                                      </p:cBhvr>
                                    </p:animEffect>
                                  </p:childTnLst>
                                </p:cTn>
                              </p:par>
                              <p:par>
                                <p:cTn id="34" presetID="55" presetClass="entr" presetSubtype="0" fill="hold" grpId="0" nodeType="withEffect">
                                  <p:stCondLst>
                                    <p:cond delay="0"/>
                                  </p:stCondLst>
                                  <p:childTnLst>
                                    <p:set>
                                      <p:cBhvr>
                                        <p:cTn id="35" dur="1" fill="hold">
                                          <p:stCondLst>
                                            <p:cond delay="0"/>
                                          </p:stCondLst>
                                        </p:cTn>
                                        <p:tgtEl>
                                          <p:spTgt spid="22"/>
                                        </p:tgtEl>
                                        <p:attrNameLst>
                                          <p:attrName>style.visibility</p:attrName>
                                        </p:attrNameLst>
                                      </p:cBhvr>
                                      <p:to>
                                        <p:strVal val="visible"/>
                                      </p:to>
                                    </p:set>
                                    <p:anim calcmode="lin" valueType="num">
                                      <p:cBhvr>
                                        <p:cTn id="36" dur="1000" fill="hold"/>
                                        <p:tgtEl>
                                          <p:spTgt spid="22"/>
                                        </p:tgtEl>
                                        <p:attrNameLst>
                                          <p:attrName>ppt_w</p:attrName>
                                        </p:attrNameLst>
                                      </p:cBhvr>
                                      <p:tavLst>
                                        <p:tav tm="0">
                                          <p:val>
                                            <p:strVal val="#ppt_w*0.70"/>
                                          </p:val>
                                        </p:tav>
                                        <p:tav tm="100000">
                                          <p:val>
                                            <p:strVal val="#ppt_w"/>
                                          </p:val>
                                        </p:tav>
                                      </p:tavLst>
                                    </p:anim>
                                    <p:anim calcmode="lin" valueType="num">
                                      <p:cBhvr>
                                        <p:cTn id="37" dur="1000" fill="hold"/>
                                        <p:tgtEl>
                                          <p:spTgt spid="22"/>
                                        </p:tgtEl>
                                        <p:attrNameLst>
                                          <p:attrName>ppt_h</p:attrName>
                                        </p:attrNameLst>
                                      </p:cBhvr>
                                      <p:tavLst>
                                        <p:tav tm="0">
                                          <p:val>
                                            <p:strVal val="#ppt_h"/>
                                          </p:val>
                                        </p:tav>
                                        <p:tav tm="100000">
                                          <p:val>
                                            <p:strVal val="#ppt_h"/>
                                          </p:val>
                                        </p:tav>
                                      </p:tavLst>
                                    </p:anim>
                                    <p:animEffect transition="in" filter="fade">
                                      <p:cBhvr>
                                        <p:cTn id="38" dur="1000"/>
                                        <p:tgtEl>
                                          <p:spTgt spid="22"/>
                                        </p:tgtEl>
                                      </p:cBhvr>
                                    </p:animEffect>
                                  </p:childTnLst>
                                </p:cTn>
                              </p:par>
                              <p:par>
                                <p:cTn id="39" presetID="55"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1000" fill="hold"/>
                                        <p:tgtEl>
                                          <p:spTgt spid="12"/>
                                        </p:tgtEl>
                                        <p:attrNameLst>
                                          <p:attrName>ppt_w</p:attrName>
                                        </p:attrNameLst>
                                      </p:cBhvr>
                                      <p:tavLst>
                                        <p:tav tm="0">
                                          <p:val>
                                            <p:strVal val="#ppt_w*0.70"/>
                                          </p:val>
                                        </p:tav>
                                        <p:tav tm="100000">
                                          <p:val>
                                            <p:strVal val="#ppt_w"/>
                                          </p:val>
                                        </p:tav>
                                      </p:tavLst>
                                    </p:anim>
                                    <p:anim calcmode="lin" valueType="num">
                                      <p:cBhvr>
                                        <p:cTn id="42" dur="1000" fill="hold"/>
                                        <p:tgtEl>
                                          <p:spTgt spid="12"/>
                                        </p:tgtEl>
                                        <p:attrNameLst>
                                          <p:attrName>ppt_h</p:attrName>
                                        </p:attrNameLst>
                                      </p:cBhvr>
                                      <p:tavLst>
                                        <p:tav tm="0">
                                          <p:val>
                                            <p:strVal val="#ppt_h"/>
                                          </p:val>
                                        </p:tav>
                                        <p:tav tm="100000">
                                          <p:val>
                                            <p:strVal val="#ppt_h"/>
                                          </p:val>
                                        </p:tav>
                                      </p:tavLst>
                                    </p:anim>
                                    <p:animEffect transition="in" filter="fade">
                                      <p:cBhvr>
                                        <p:cTn id="43" dur="1000"/>
                                        <p:tgtEl>
                                          <p:spTgt spid="12"/>
                                        </p:tgtEl>
                                      </p:cBhvr>
                                    </p:animEffect>
                                  </p:childTnLst>
                                </p:cTn>
                              </p:par>
                              <p:par>
                                <p:cTn id="44" presetID="55"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1000" fill="hold"/>
                                        <p:tgtEl>
                                          <p:spTgt spid="15"/>
                                        </p:tgtEl>
                                        <p:attrNameLst>
                                          <p:attrName>ppt_w</p:attrName>
                                        </p:attrNameLst>
                                      </p:cBhvr>
                                      <p:tavLst>
                                        <p:tav tm="0">
                                          <p:val>
                                            <p:strVal val="#ppt_w*0.70"/>
                                          </p:val>
                                        </p:tav>
                                        <p:tav tm="100000">
                                          <p:val>
                                            <p:strVal val="#ppt_w"/>
                                          </p:val>
                                        </p:tav>
                                      </p:tavLst>
                                    </p:anim>
                                    <p:anim calcmode="lin" valueType="num">
                                      <p:cBhvr>
                                        <p:cTn id="47" dur="1000" fill="hold"/>
                                        <p:tgtEl>
                                          <p:spTgt spid="15"/>
                                        </p:tgtEl>
                                        <p:attrNameLst>
                                          <p:attrName>ppt_h</p:attrName>
                                        </p:attrNameLst>
                                      </p:cBhvr>
                                      <p:tavLst>
                                        <p:tav tm="0">
                                          <p:val>
                                            <p:strVal val="#ppt_h"/>
                                          </p:val>
                                        </p:tav>
                                        <p:tav tm="100000">
                                          <p:val>
                                            <p:strVal val="#ppt_h"/>
                                          </p:val>
                                        </p:tav>
                                      </p:tavLst>
                                    </p:anim>
                                    <p:animEffect transition="in" filter="fade">
                                      <p:cBhvr>
                                        <p:cTn id="48" dur="1000"/>
                                        <p:tgtEl>
                                          <p:spTgt spid="15"/>
                                        </p:tgtEl>
                                      </p:cBhvr>
                                    </p:animEffect>
                                  </p:childTnLst>
                                </p:cTn>
                              </p:par>
                              <p:par>
                                <p:cTn id="49" presetID="55"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 calcmode="lin" valueType="num">
                                      <p:cBhvr>
                                        <p:cTn id="51" dur="1000" fill="hold"/>
                                        <p:tgtEl>
                                          <p:spTgt spid="16"/>
                                        </p:tgtEl>
                                        <p:attrNameLst>
                                          <p:attrName>ppt_w</p:attrName>
                                        </p:attrNameLst>
                                      </p:cBhvr>
                                      <p:tavLst>
                                        <p:tav tm="0">
                                          <p:val>
                                            <p:strVal val="#ppt_w*0.70"/>
                                          </p:val>
                                        </p:tav>
                                        <p:tav tm="100000">
                                          <p:val>
                                            <p:strVal val="#ppt_w"/>
                                          </p:val>
                                        </p:tav>
                                      </p:tavLst>
                                    </p:anim>
                                    <p:anim calcmode="lin" valueType="num">
                                      <p:cBhvr>
                                        <p:cTn id="52" dur="1000" fill="hold"/>
                                        <p:tgtEl>
                                          <p:spTgt spid="16"/>
                                        </p:tgtEl>
                                        <p:attrNameLst>
                                          <p:attrName>ppt_h</p:attrName>
                                        </p:attrNameLst>
                                      </p:cBhvr>
                                      <p:tavLst>
                                        <p:tav tm="0">
                                          <p:val>
                                            <p:strVal val="#ppt_h"/>
                                          </p:val>
                                        </p:tav>
                                        <p:tav tm="100000">
                                          <p:val>
                                            <p:strVal val="#ppt_h"/>
                                          </p:val>
                                        </p:tav>
                                      </p:tavLst>
                                    </p:anim>
                                    <p:animEffect transition="in" filter="fade">
                                      <p:cBhvr>
                                        <p:cTn id="53" dur="1000"/>
                                        <p:tgtEl>
                                          <p:spTgt spid="16"/>
                                        </p:tgtEl>
                                      </p:cBhvr>
                                    </p:animEffect>
                                  </p:childTnLst>
                                </p:cTn>
                              </p:par>
                              <p:par>
                                <p:cTn id="54" presetID="55" presetClass="entr" presetSubtype="0" fill="hold" grpId="0" nodeType="withEffect">
                                  <p:stCondLst>
                                    <p:cond delay="0"/>
                                  </p:stCondLst>
                                  <p:childTnLst>
                                    <p:set>
                                      <p:cBhvr>
                                        <p:cTn id="55" dur="1" fill="hold">
                                          <p:stCondLst>
                                            <p:cond delay="0"/>
                                          </p:stCondLst>
                                        </p:cTn>
                                        <p:tgtEl>
                                          <p:spTgt spid="23"/>
                                        </p:tgtEl>
                                        <p:attrNameLst>
                                          <p:attrName>style.visibility</p:attrName>
                                        </p:attrNameLst>
                                      </p:cBhvr>
                                      <p:to>
                                        <p:strVal val="visible"/>
                                      </p:to>
                                    </p:set>
                                    <p:anim calcmode="lin" valueType="num">
                                      <p:cBhvr>
                                        <p:cTn id="56" dur="1000" fill="hold"/>
                                        <p:tgtEl>
                                          <p:spTgt spid="23"/>
                                        </p:tgtEl>
                                        <p:attrNameLst>
                                          <p:attrName>ppt_w</p:attrName>
                                        </p:attrNameLst>
                                      </p:cBhvr>
                                      <p:tavLst>
                                        <p:tav tm="0">
                                          <p:val>
                                            <p:strVal val="#ppt_w*0.70"/>
                                          </p:val>
                                        </p:tav>
                                        <p:tav tm="100000">
                                          <p:val>
                                            <p:strVal val="#ppt_w"/>
                                          </p:val>
                                        </p:tav>
                                      </p:tavLst>
                                    </p:anim>
                                    <p:anim calcmode="lin" valueType="num">
                                      <p:cBhvr>
                                        <p:cTn id="57" dur="1000" fill="hold"/>
                                        <p:tgtEl>
                                          <p:spTgt spid="23"/>
                                        </p:tgtEl>
                                        <p:attrNameLst>
                                          <p:attrName>ppt_h</p:attrName>
                                        </p:attrNameLst>
                                      </p:cBhvr>
                                      <p:tavLst>
                                        <p:tav tm="0">
                                          <p:val>
                                            <p:strVal val="#ppt_h"/>
                                          </p:val>
                                        </p:tav>
                                        <p:tav tm="100000">
                                          <p:val>
                                            <p:strVal val="#ppt_h"/>
                                          </p:val>
                                        </p:tav>
                                      </p:tavLst>
                                    </p:anim>
                                    <p:animEffect transition="in" filter="fade">
                                      <p:cBhvr>
                                        <p:cTn id="58" dur="1000"/>
                                        <p:tgtEl>
                                          <p:spTgt spid="23"/>
                                        </p:tgtEl>
                                      </p:cBhvr>
                                    </p:animEffect>
                                  </p:childTnLst>
                                </p:cTn>
                              </p:par>
                              <p:par>
                                <p:cTn id="59" presetID="55" presetClass="entr" presetSubtype="0" fill="hold" grpId="0" nodeType="withEffect">
                                  <p:stCondLst>
                                    <p:cond delay="0"/>
                                  </p:stCondLst>
                                  <p:childTnLst>
                                    <p:set>
                                      <p:cBhvr>
                                        <p:cTn id="60" dur="1" fill="hold">
                                          <p:stCondLst>
                                            <p:cond delay="0"/>
                                          </p:stCondLst>
                                        </p:cTn>
                                        <p:tgtEl>
                                          <p:spTgt spid="10"/>
                                        </p:tgtEl>
                                        <p:attrNameLst>
                                          <p:attrName>style.visibility</p:attrName>
                                        </p:attrNameLst>
                                      </p:cBhvr>
                                      <p:to>
                                        <p:strVal val="visible"/>
                                      </p:to>
                                    </p:set>
                                    <p:anim calcmode="lin" valueType="num">
                                      <p:cBhvr>
                                        <p:cTn id="61" dur="1000" fill="hold"/>
                                        <p:tgtEl>
                                          <p:spTgt spid="10"/>
                                        </p:tgtEl>
                                        <p:attrNameLst>
                                          <p:attrName>ppt_w</p:attrName>
                                        </p:attrNameLst>
                                      </p:cBhvr>
                                      <p:tavLst>
                                        <p:tav tm="0">
                                          <p:val>
                                            <p:strVal val="#ppt_w*0.70"/>
                                          </p:val>
                                        </p:tav>
                                        <p:tav tm="100000">
                                          <p:val>
                                            <p:strVal val="#ppt_w"/>
                                          </p:val>
                                        </p:tav>
                                      </p:tavLst>
                                    </p:anim>
                                    <p:anim calcmode="lin" valueType="num">
                                      <p:cBhvr>
                                        <p:cTn id="62" dur="1000" fill="hold"/>
                                        <p:tgtEl>
                                          <p:spTgt spid="10"/>
                                        </p:tgtEl>
                                        <p:attrNameLst>
                                          <p:attrName>ppt_h</p:attrName>
                                        </p:attrNameLst>
                                      </p:cBhvr>
                                      <p:tavLst>
                                        <p:tav tm="0">
                                          <p:val>
                                            <p:strVal val="#ppt_h"/>
                                          </p:val>
                                        </p:tav>
                                        <p:tav tm="100000">
                                          <p:val>
                                            <p:strVal val="#ppt_h"/>
                                          </p:val>
                                        </p:tav>
                                      </p:tavLst>
                                    </p:anim>
                                    <p:animEffect transition="in" filter="fade">
                                      <p:cBhvr>
                                        <p:cTn id="63" dur="1000"/>
                                        <p:tgtEl>
                                          <p:spTgt spid="10"/>
                                        </p:tgtEl>
                                      </p:cBhvr>
                                    </p:animEffect>
                                  </p:childTnLst>
                                </p:cTn>
                              </p:par>
                              <p:par>
                                <p:cTn id="64" presetID="55"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 calcmode="lin" valueType="num">
                                      <p:cBhvr>
                                        <p:cTn id="66" dur="1000" fill="hold"/>
                                        <p:tgtEl>
                                          <p:spTgt spid="19"/>
                                        </p:tgtEl>
                                        <p:attrNameLst>
                                          <p:attrName>ppt_w</p:attrName>
                                        </p:attrNameLst>
                                      </p:cBhvr>
                                      <p:tavLst>
                                        <p:tav tm="0">
                                          <p:val>
                                            <p:strVal val="#ppt_w*0.70"/>
                                          </p:val>
                                        </p:tav>
                                        <p:tav tm="100000">
                                          <p:val>
                                            <p:strVal val="#ppt_w"/>
                                          </p:val>
                                        </p:tav>
                                      </p:tavLst>
                                    </p:anim>
                                    <p:anim calcmode="lin" valueType="num">
                                      <p:cBhvr>
                                        <p:cTn id="67" dur="1000" fill="hold"/>
                                        <p:tgtEl>
                                          <p:spTgt spid="19"/>
                                        </p:tgtEl>
                                        <p:attrNameLst>
                                          <p:attrName>ppt_h</p:attrName>
                                        </p:attrNameLst>
                                      </p:cBhvr>
                                      <p:tavLst>
                                        <p:tav tm="0">
                                          <p:val>
                                            <p:strVal val="#ppt_h"/>
                                          </p:val>
                                        </p:tav>
                                        <p:tav tm="100000">
                                          <p:val>
                                            <p:strVal val="#ppt_h"/>
                                          </p:val>
                                        </p:tav>
                                      </p:tavLst>
                                    </p:anim>
                                    <p:animEffect transition="in" filter="fade">
                                      <p:cBhvr>
                                        <p:cTn id="68" dur="1000"/>
                                        <p:tgtEl>
                                          <p:spTgt spid="19"/>
                                        </p:tgtEl>
                                      </p:cBhvr>
                                    </p:animEffect>
                                  </p:childTnLst>
                                </p:cTn>
                              </p:par>
                              <p:par>
                                <p:cTn id="69" presetID="55" presetClass="entr" presetSubtype="0" fill="hold" grpId="0" nodeType="withEffect">
                                  <p:stCondLst>
                                    <p:cond delay="0"/>
                                  </p:stCondLst>
                                  <p:childTnLst>
                                    <p:set>
                                      <p:cBhvr>
                                        <p:cTn id="70" dur="1" fill="hold">
                                          <p:stCondLst>
                                            <p:cond delay="0"/>
                                          </p:stCondLst>
                                        </p:cTn>
                                        <p:tgtEl>
                                          <p:spTgt spid="21"/>
                                        </p:tgtEl>
                                        <p:attrNameLst>
                                          <p:attrName>style.visibility</p:attrName>
                                        </p:attrNameLst>
                                      </p:cBhvr>
                                      <p:to>
                                        <p:strVal val="visible"/>
                                      </p:to>
                                    </p:set>
                                    <p:anim calcmode="lin" valueType="num">
                                      <p:cBhvr>
                                        <p:cTn id="71" dur="1000" fill="hold"/>
                                        <p:tgtEl>
                                          <p:spTgt spid="21"/>
                                        </p:tgtEl>
                                        <p:attrNameLst>
                                          <p:attrName>ppt_w</p:attrName>
                                        </p:attrNameLst>
                                      </p:cBhvr>
                                      <p:tavLst>
                                        <p:tav tm="0">
                                          <p:val>
                                            <p:strVal val="#ppt_w*0.70"/>
                                          </p:val>
                                        </p:tav>
                                        <p:tav tm="100000">
                                          <p:val>
                                            <p:strVal val="#ppt_w"/>
                                          </p:val>
                                        </p:tav>
                                      </p:tavLst>
                                    </p:anim>
                                    <p:anim calcmode="lin" valueType="num">
                                      <p:cBhvr>
                                        <p:cTn id="72" dur="1000" fill="hold"/>
                                        <p:tgtEl>
                                          <p:spTgt spid="21"/>
                                        </p:tgtEl>
                                        <p:attrNameLst>
                                          <p:attrName>ppt_h</p:attrName>
                                        </p:attrNameLst>
                                      </p:cBhvr>
                                      <p:tavLst>
                                        <p:tav tm="0">
                                          <p:val>
                                            <p:strVal val="#ppt_h"/>
                                          </p:val>
                                        </p:tav>
                                        <p:tav tm="100000">
                                          <p:val>
                                            <p:strVal val="#ppt_h"/>
                                          </p:val>
                                        </p:tav>
                                      </p:tavLst>
                                    </p:anim>
                                    <p:animEffect transition="in" filter="fade">
                                      <p:cBhvr>
                                        <p:cTn id="73" dur="1000"/>
                                        <p:tgtEl>
                                          <p:spTgt spid="21"/>
                                        </p:tgtEl>
                                      </p:cBhvr>
                                    </p:animEffect>
                                  </p:childTnLst>
                                </p:cTn>
                              </p:par>
                              <p:par>
                                <p:cTn id="74" presetID="55" presetClass="entr" presetSubtype="0" fill="hold" grpId="0" nodeType="withEffect">
                                  <p:stCondLst>
                                    <p:cond delay="0"/>
                                  </p:stCondLst>
                                  <p:childTnLst>
                                    <p:set>
                                      <p:cBhvr>
                                        <p:cTn id="75" dur="1" fill="hold">
                                          <p:stCondLst>
                                            <p:cond delay="0"/>
                                          </p:stCondLst>
                                        </p:cTn>
                                        <p:tgtEl>
                                          <p:spTgt spid="17"/>
                                        </p:tgtEl>
                                        <p:attrNameLst>
                                          <p:attrName>style.visibility</p:attrName>
                                        </p:attrNameLst>
                                      </p:cBhvr>
                                      <p:to>
                                        <p:strVal val="visible"/>
                                      </p:to>
                                    </p:set>
                                    <p:anim calcmode="lin" valueType="num">
                                      <p:cBhvr>
                                        <p:cTn id="76" dur="1000" fill="hold"/>
                                        <p:tgtEl>
                                          <p:spTgt spid="17"/>
                                        </p:tgtEl>
                                        <p:attrNameLst>
                                          <p:attrName>ppt_w</p:attrName>
                                        </p:attrNameLst>
                                      </p:cBhvr>
                                      <p:tavLst>
                                        <p:tav tm="0">
                                          <p:val>
                                            <p:strVal val="#ppt_w*0.70"/>
                                          </p:val>
                                        </p:tav>
                                        <p:tav tm="100000">
                                          <p:val>
                                            <p:strVal val="#ppt_w"/>
                                          </p:val>
                                        </p:tav>
                                      </p:tavLst>
                                    </p:anim>
                                    <p:anim calcmode="lin" valueType="num">
                                      <p:cBhvr>
                                        <p:cTn id="77" dur="1000" fill="hold"/>
                                        <p:tgtEl>
                                          <p:spTgt spid="17"/>
                                        </p:tgtEl>
                                        <p:attrNameLst>
                                          <p:attrName>ppt_h</p:attrName>
                                        </p:attrNameLst>
                                      </p:cBhvr>
                                      <p:tavLst>
                                        <p:tav tm="0">
                                          <p:val>
                                            <p:strVal val="#ppt_h"/>
                                          </p:val>
                                        </p:tav>
                                        <p:tav tm="100000">
                                          <p:val>
                                            <p:strVal val="#ppt_h"/>
                                          </p:val>
                                        </p:tav>
                                      </p:tavLst>
                                    </p:anim>
                                    <p:animEffect transition="in" filter="fade">
                                      <p:cBhvr>
                                        <p:cTn id="78" dur="1000"/>
                                        <p:tgtEl>
                                          <p:spTgt spid="17"/>
                                        </p:tgtEl>
                                      </p:cBhvr>
                                    </p:animEffect>
                                  </p:childTnLst>
                                </p:cTn>
                              </p:par>
                              <p:par>
                                <p:cTn id="79" presetID="55" presetClass="entr" presetSubtype="0" fill="hold" grpId="0" nodeType="withEffect">
                                  <p:stCondLst>
                                    <p:cond delay="0"/>
                                  </p:stCondLst>
                                  <p:childTnLst>
                                    <p:set>
                                      <p:cBhvr>
                                        <p:cTn id="80" dur="1" fill="hold">
                                          <p:stCondLst>
                                            <p:cond delay="0"/>
                                          </p:stCondLst>
                                        </p:cTn>
                                        <p:tgtEl>
                                          <p:spTgt spid="11"/>
                                        </p:tgtEl>
                                        <p:attrNameLst>
                                          <p:attrName>style.visibility</p:attrName>
                                        </p:attrNameLst>
                                      </p:cBhvr>
                                      <p:to>
                                        <p:strVal val="visible"/>
                                      </p:to>
                                    </p:set>
                                    <p:anim calcmode="lin" valueType="num">
                                      <p:cBhvr>
                                        <p:cTn id="81" dur="1000" fill="hold"/>
                                        <p:tgtEl>
                                          <p:spTgt spid="11"/>
                                        </p:tgtEl>
                                        <p:attrNameLst>
                                          <p:attrName>ppt_w</p:attrName>
                                        </p:attrNameLst>
                                      </p:cBhvr>
                                      <p:tavLst>
                                        <p:tav tm="0">
                                          <p:val>
                                            <p:strVal val="#ppt_w*0.70"/>
                                          </p:val>
                                        </p:tav>
                                        <p:tav tm="100000">
                                          <p:val>
                                            <p:strVal val="#ppt_w"/>
                                          </p:val>
                                        </p:tav>
                                      </p:tavLst>
                                    </p:anim>
                                    <p:anim calcmode="lin" valueType="num">
                                      <p:cBhvr>
                                        <p:cTn id="82" dur="1000" fill="hold"/>
                                        <p:tgtEl>
                                          <p:spTgt spid="11"/>
                                        </p:tgtEl>
                                        <p:attrNameLst>
                                          <p:attrName>ppt_h</p:attrName>
                                        </p:attrNameLst>
                                      </p:cBhvr>
                                      <p:tavLst>
                                        <p:tav tm="0">
                                          <p:val>
                                            <p:strVal val="#ppt_h"/>
                                          </p:val>
                                        </p:tav>
                                        <p:tav tm="100000">
                                          <p:val>
                                            <p:strVal val="#ppt_h"/>
                                          </p:val>
                                        </p:tav>
                                      </p:tavLst>
                                    </p:anim>
                                    <p:animEffect transition="in" filter="fade">
                                      <p:cBhvr>
                                        <p:cTn id="83" dur="1000"/>
                                        <p:tgtEl>
                                          <p:spTgt spid="11"/>
                                        </p:tgtEl>
                                      </p:cBhvr>
                                    </p:animEffect>
                                  </p:childTnLst>
                                </p:cTn>
                              </p:par>
                              <p:par>
                                <p:cTn id="84" presetID="55" presetClass="entr" presetSubtype="0" fill="hold" grpId="0" nodeType="withEffect">
                                  <p:stCondLst>
                                    <p:cond delay="0"/>
                                  </p:stCondLst>
                                  <p:childTnLst>
                                    <p:set>
                                      <p:cBhvr>
                                        <p:cTn id="85" dur="1" fill="hold">
                                          <p:stCondLst>
                                            <p:cond delay="0"/>
                                          </p:stCondLst>
                                        </p:cTn>
                                        <p:tgtEl>
                                          <p:spTgt spid="14"/>
                                        </p:tgtEl>
                                        <p:attrNameLst>
                                          <p:attrName>style.visibility</p:attrName>
                                        </p:attrNameLst>
                                      </p:cBhvr>
                                      <p:to>
                                        <p:strVal val="visible"/>
                                      </p:to>
                                    </p:set>
                                    <p:anim calcmode="lin" valueType="num">
                                      <p:cBhvr>
                                        <p:cTn id="86" dur="1000" fill="hold"/>
                                        <p:tgtEl>
                                          <p:spTgt spid="14"/>
                                        </p:tgtEl>
                                        <p:attrNameLst>
                                          <p:attrName>ppt_w</p:attrName>
                                        </p:attrNameLst>
                                      </p:cBhvr>
                                      <p:tavLst>
                                        <p:tav tm="0">
                                          <p:val>
                                            <p:strVal val="#ppt_w*0.70"/>
                                          </p:val>
                                        </p:tav>
                                        <p:tav tm="100000">
                                          <p:val>
                                            <p:strVal val="#ppt_w"/>
                                          </p:val>
                                        </p:tav>
                                      </p:tavLst>
                                    </p:anim>
                                    <p:anim calcmode="lin" valueType="num">
                                      <p:cBhvr>
                                        <p:cTn id="87" dur="1000" fill="hold"/>
                                        <p:tgtEl>
                                          <p:spTgt spid="14"/>
                                        </p:tgtEl>
                                        <p:attrNameLst>
                                          <p:attrName>ppt_h</p:attrName>
                                        </p:attrNameLst>
                                      </p:cBhvr>
                                      <p:tavLst>
                                        <p:tav tm="0">
                                          <p:val>
                                            <p:strVal val="#ppt_h"/>
                                          </p:val>
                                        </p:tav>
                                        <p:tav tm="100000">
                                          <p:val>
                                            <p:strVal val="#ppt_h"/>
                                          </p:val>
                                        </p:tav>
                                      </p:tavLst>
                                    </p:anim>
                                    <p:animEffect transition="in" filter="fade">
                                      <p:cBhvr>
                                        <p:cTn id="88" dur="1000"/>
                                        <p:tgtEl>
                                          <p:spTgt spid="14"/>
                                        </p:tgtEl>
                                      </p:cBhvr>
                                    </p:animEffect>
                                  </p:childTnLst>
                                </p:cTn>
                              </p:par>
                              <p:par>
                                <p:cTn id="89" presetID="55" presetClass="entr" presetSubtype="0" fill="hold" grpId="0" nodeType="with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p:cTn id="91" dur="1000" fill="hold"/>
                                        <p:tgtEl>
                                          <p:spTgt spid="20"/>
                                        </p:tgtEl>
                                        <p:attrNameLst>
                                          <p:attrName>ppt_w</p:attrName>
                                        </p:attrNameLst>
                                      </p:cBhvr>
                                      <p:tavLst>
                                        <p:tav tm="0">
                                          <p:val>
                                            <p:strVal val="#ppt_w*0.70"/>
                                          </p:val>
                                        </p:tav>
                                        <p:tav tm="100000">
                                          <p:val>
                                            <p:strVal val="#ppt_w"/>
                                          </p:val>
                                        </p:tav>
                                      </p:tavLst>
                                    </p:anim>
                                    <p:anim calcmode="lin" valueType="num">
                                      <p:cBhvr>
                                        <p:cTn id="92" dur="1000" fill="hold"/>
                                        <p:tgtEl>
                                          <p:spTgt spid="20"/>
                                        </p:tgtEl>
                                        <p:attrNameLst>
                                          <p:attrName>ppt_h</p:attrName>
                                        </p:attrNameLst>
                                      </p:cBhvr>
                                      <p:tavLst>
                                        <p:tav tm="0">
                                          <p:val>
                                            <p:strVal val="#ppt_h"/>
                                          </p:val>
                                        </p:tav>
                                        <p:tav tm="100000">
                                          <p:val>
                                            <p:strVal val="#ppt_h"/>
                                          </p:val>
                                        </p:tav>
                                      </p:tavLst>
                                    </p:anim>
                                    <p:animEffect transition="in" filter="fade">
                                      <p:cBhvr>
                                        <p:cTn id="93" dur="1000"/>
                                        <p:tgtEl>
                                          <p:spTgt spid="20"/>
                                        </p:tgtEl>
                                      </p:cBhvr>
                                    </p:animEffect>
                                  </p:childTnLst>
                                </p:cTn>
                              </p:par>
                              <p:par>
                                <p:cTn id="94" presetID="55" presetClass="entr" presetSubtype="0" fill="hold" grpId="0" nodeType="withEffect">
                                  <p:stCondLst>
                                    <p:cond delay="0"/>
                                  </p:stCondLst>
                                  <p:childTnLst>
                                    <p:set>
                                      <p:cBhvr>
                                        <p:cTn id="95" dur="1" fill="hold">
                                          <p:stCondLst>
                                            <p:cond delay="0"/>
                                          </p:stCondLst>
                                        </p:cTn>
                                        <p:tgtEl>
                                          <p:spTgt spid="18"/>
                                        </p:tgtEl>
                                        <p:attrNameLst>
                                          <p:attrName>style.visibility</p:attrName>
                                        </p:attrNameLst>
                                      </p:cBhvr>
                                      <p:to>
                                        <p:strVal val="visible"/>
                                      </p:to>
                                    </p:set>
                                    <p:anim calcmode="lin" valueType="num">
                                      <p:cBhvr>
                                        <p:cTn id="96" dur="1000" fill="hold"/>
                                        <p:tgtEl>
                                          <p:spTgt spid="18"/>
                                        </p:tgtEl>
                                        <p:attrNameLst>
                                          <p:attrName>ppt_w</p:attrName>
                                        </p:attrNameLst>
                                      </p:cBhvr>
                                      <p:tavLst>
                                        <p:tav tm="0">
                                          <p:val>
                                            <p:strVal val="#ppt_w*0.70"/>
                                          </p:val>
                                        </p:tav>
                                        <p:tav tm="100000">
                                          <p:val>
                                            <p:strVal val="#ppt_w"/>
                                          </p:val>
                                        </p:tav>
                                      </p:tavLst>
                                    </p:anim>
                                    <p:anim calcmode="lin" valueType="num">
                                      <p:cBhvr>
                                        <p:cTn id="97" dur="1000" fill="hold"/>
                                        <p:tgtEl>
                                          <p:spTgt spid="18"/>
                                        </p:tgtEl>
                                        <p:attrNameLst>
                                          <p:attrName>ppt_h</p:attrName>
                                        </p:attrNameLst>
                                      </p:cBhvr>
                                      <p:tavLst>
                                        <p:tav tm="0">
                                          <p:val>
                                            <p:strVal val="#ppt_h"/>
                                          </p:val>
                                        </p:tav>
                                        <p:tav tm="100000">
                                          <p:val>
                                            <p:strVal val="#ppt_h"/>
                                          </p:val>
                                        </p:tav>
                                      </p:tavLst>
                                    </p:anim>
                                    <p:animEffect transition="in" filter="fade">
                                      <p:cBhvr>
                                        <p:cTn id="98" dur="1000"/>
                                        <p:tgtEl>
                                          <p:spTgt spid="18"/>
                                        </p:tgtEl>
                                      </p:cBhvr>
                                    </p:animEffect>
                                  </p:childTnLst>
                                </p:cTn>
                              </p:par>
                              <p:par>
                                <p:cTn id="99" presetID="55" presetClass="entr" presetSubtype="0" fill="hold" grpId="0" nodeType="withEffect">
                                  <p:stCondLst>
                                    <p:cond delay="0"/>
                                  </p:stCondLst>
                                  <p:childTnLst>
                                    <p:set>
                                      <p:cBhvr>
                                        <p:cTn id="100" dur="1" fill="hold">
                                          <p:stCondLst>
                                            <p:cond delay="0"/>
                                          </p:stCondLst>
                                        </p:cTn>
                                        <p:tgtEl>
                                          <p:spTgt spid="13"/>
                                        </p:tgtEl>
                                        <p:attrNameLst>
                                          <p:attrName>style.visibility</p:attrName>
                                        </p:attrNameLst>
                                      </p:cBhvr>
                                      <p:to>
                                        <p:strVal val="visible"/>
                                      </p:to>
                                    </p:set>
                                    <p:anim calcmode="lin" valueType="num">
                                      <p:cBhvr>
                                        <p:cTn id="101" dur="1000" fill="hold"/>
                                        <p:tgtEl>
                                          <p:spTgt spid="13"/>
                                        </p:tgtEl>
                                        <p:attrNameLst>
                                          <p:attrName>ppt_w</p:attrName>
                                        </p:attrNameLst>
                                      </p:cBhvr>
                                      <p:tavLst>
                                        <p:tav tm="0">
                                          <p:val>
                                            <p:strVal val="#ppt_w*0.70"/>
                                          </p:val>
                                        </p:tav>
                                        <p:tav tm="100000">
                                          <p:val>
                                            <p:strVal val="#ppt_w"/>
                                          </p:val>
                                        </p:tav>
                                      </p:tavLst>
                                    </p:anim>
                                    <p:anim calcmode="lin" valueType="num">
                                      <p:cBhvr>
                                        <p:cTn id="102" dur="1000" fill="hold"/>
                                        <p:tgtEl>
                                          <p:spTgt spid="13"/>
                                        </p:tgtEl>
                                        <p:attrNameLst>
                                          <p:attrName>ppt_h</p:attrName>
                                        </p:attrNameLst>
                                      </p:cBhvr>
                                      <p:tavLst>
                                        <p:tav tm="0">
                                          <p:val>
                                            <p:strVal val="#ppt_h"/>
                                          </p:val>
                                        </p:tav>
                                        <p:tav tm="100000">
                                          <p:val>
                                            <p:strVal val="#ppt_h"/>
                                          </p:val>
                                        </p:tav>
                                      </p:tavLst>
                                    </p:anim>
                                    <p:animEffect transition="in" filter="fade">
                                      <p:cBhvr>
                                        <p:cTn id="103" dur="1000"/>
                                        <p:tgtEl>
                                          <p:spTgt spid="13"/>
                                        </p:tgtEl>
                                      </p:cBhvr>
                                    </p:animEffect>
                                  </p:childTnLst>
                                </p:cTn>
                              </p:par>
                            </p:childTnLst>
                          </p:cTn>
                        </p:par>
                        <p:par>
                          <p:cTn id="104" fill="hold">
                            <p:stCondLst>
                              <p:cond delay="500"/>
                            </p:stCondLst>
                            <p:childTnLst>
                              <p:par>
                                <p:cTn id="105" presetID="47" presetClass="entr" presetSubtype="0" fill="hold" grpId="0" nodeType="after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fade">
                                      <p:cBhvr>
                                        <p:cTn id="107" dur="1000"/>
                                        <p:tgtEl>
                                          <p:spTgt spid="27"/>
                                        </p:tgtEl>
                                      </p:cBhvr>
                                    </p:animEffect>
                                    <p:anim calcmode="lin" valueType="num">
                                      <p:cBhvr>
                                        <p:cTn id="108" dur="1000" fill="hold"/>
                                        <p:tgtEl>
                                          <p:spTgt spid="27"/>
                                        </p:tgtEl>
                                        <p:attrNameLst>
                                          <p:attrName>ppt_x</p:attrName>
                                        </p:attrNameLst>
                                      </p:cBhvr>
                                      <p:tavLst>
                                        <p:tav tm="0">
                                          <p:val>
                                            <p:strVal val="#ppt_x"/>
                                          </p:val>
                                        </p:tav>
                                        <p:tav tm="100000">
                                          <p:val>
                                            <p:strVal val="#ppt_x"/>
                                          </p:val>
                                        </p:tav>
                                      </p:tavLst>
                                    </p:anim>
                                    <p:anim calcmode="lin" valueType="num">
                                      <p:cBhvr>
                                        <p:cTn id="109" dur="1000" fill="hold"/>
                                        <p:tgtEl>
                                          <p:spTgt spid="27"/>
                                        </p:tgtEl>
                                        <p:attrNameLst>
                                          <p:attrName>ppt_y</p:attrName>
                                        </p:attrNameLst>
                                      </p:cBhvr>
                                      <p:tavLst>
                                        <p:tav tm="0">
                                          <p:val>
                                            <p:strVal val="#ppt_y-.1"/>
                                          </p:val>
                                        </p:tav>
                                        <p:tav tm="100000">
                                          <p:val>
                                            <p:strVal val="#ppt_y"/>
                                          </p:val>
                                        </p:tav>
                                      </p:tavLst>
                                    </p:anim>
                                  </p:childTnLst>
                                </p:cTn>
                              </p:par>
                              <p:par>
                                <p:cTn id="110" presetID="47" presetClass="entr" presetSubtype="0" fill="hold" grpId="0" nodeType="with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fade">
                                      <p:cBhvr>
                                        <p:cTn id="112" dur="1000"/>
                                        <p:tgtEl>
                                          <p:spTgt spid="28"/>
                                        </p:tgtEl>
                                      </p:cBhvr>
                                    </p:animEffect>
                                    <p:anim calcmode="lin" valueType="num">
                                      <p:cBhvr>
                                        <p:cTn id="113" dur="1000" fill="hold"/>
                                        <p:tgtEl>
                                          <p:spTgt spid="28"/>
                                        </p:tgtEl>
                                        <p:attrNameLst>
                                          <p:attrName>ppt_x</p:attrName>
                                        </p:attrNameLst>
                                      </p:cBhvr>
                                      <p:tavLst>
                                        <p:tav tm="0">
                                          <p:val>
                                            <p:strVal val="#ppt_x"/>
                                          </p:val>
                                        </p:tav>
                                        <p:tav tm="100000">
                                          <p:val>
                                            <p:strVal val="#ppt_x"/>
                                          </p:val>
                                        </p:tav>
                                      </p:tavLst>
                                    </p:anim>
                                    <p:anim calcmode="lin" valueType="num">
                                      <p:cBhvr>
                                        <p:cTn id="114" dur="1000" fill="hold"/>
                                        <p:tgtEl>
                                          <p:spTgt spid="28"/>
                                        </p:tgtEl>
                                        <p:attrNameLst>
                                          <p:attrName>ppt_y</p:attrName>
                                        </p:attrNameLst>
                                      </p:cBhvr>
                                      <p:tavLst>
                                        <p:tav tm="0">
                                          <p:val>
                                            <p:strVal val="#ppt_y-.1"/>
                                          </p:val>
                                        </p:tav>
                                        <p:tav tm="100000">
                                          <p:val>
                                            <p:strVal val="#ppt_y"/>
                                          </p:val>
                                        </p:tav>
                                      </p:tavLst>
                                    </p:anim>
                                  </p:childTnLst>
                                </p:cTn>
                              </p:par>
                            </p:childTnLst>
                          </p:cTn>
                        </p:par>
                        <p:par>
                          <p:cTn id="115" fill="hold">
                            <p:stCondLst>
                              <p:cond delay="1500"/>
                            </p:stCondLst>
                            <p:childTnLst>
                              <p:par>
                                <p:cTn id="116" presetID="10" presetClass="entr" presetSubtype="0" fill="hold" grpId="0" nodeType="afterEffect">
                                  <p:stCondLst>
                                    <p:cond delay="0"/>
                                  </p:stCondLst>
                                  <p:childTnLst>
                                    <p:set>
                                      <p:cBhvr>
                                        <p:cTn id="117" dur="1" fill="hold">
                                          <p:stCondLst>
                                            <p:cond delay="0"/>
                                          </p:stCondLst>
                                        </p:cTn>
                                        <p:tgtEl>
                                          <p:spTgt spid="25"/>
                                        </p:tgtEl>
                                        <p:attrNameLst>
                                          <p:attrName>style.visibility</p:attrName>
                                        </p:attrNameLst>
                                      </p:cBhvr>
                                      <p:to>
                                        <p:strVal val="visible"/>
                                      </p:to>
                                    </p:set>
                                    <p:animEffect transition="in" filter="fade">
                                      <p:cBhvr>
                                        <p:cTn id="118" dur="500"/>
                                        <p:tgtEl>
                                          <p:spTgt spid="25"/>
                                        </p:tgtEl>
                                      </p:cBhvr>
                                    </p:animEffect>
                                  </p:childTnLst>
                                </p:cTn>
                              </p:par>
                            </p:childTnLst>
                          </p:cTn>
                        </p:par>
                        <p:par>
                          <p:cTn id="119" fill="hold">
                            <p:stCondLst>
                              <p:cond delay="2000"/>
                            </p:stCondLst>
                            <p:childTnLst>
                              <p:par>
                                <p:cTn id="120" presetID="2" presetClass="entr" presetSubtype="4" fill="hold" grpId="0" nodeType="afterEffect">
                                  <p:stCondLst>
                                    <p:cond delay="0"/>
                                  </p:stCondLst>
                                  <p:childTnLst>
                                    <p:set>
                                      <p:cBhvr>
                                        <p:cTn id="121" dur="1" fill="hold">
                                          <p:stCondLst>
                                            <p:cond delay="0"/>
                                          </p:stCondLst>
                                        </p:cTn>
                                        <p:tgtEl>
                                          <p:spTgt spid="24"/>
                                        </p:tgtEl>
                                        <p:attrNameLst>
                                          <p:attrName>style.visibility</p:attrName>
                                        </p:attrNameLst>
                                      </p:cBhvr>
                                      <p:to>
                                        <p:strVal val="visible"/>
                                      </p:to>
                                    </p:set>
                                    <p:anim calcmode="lin" valueType="num">
                                      <p:cBhvr additive="base">
                                        <p:cTn id="122" dur="500" fill="hold"/>
                                        <p:tgtEl>
                                          <p:spTgt spid="24"/>
                                        </p:tgtEl>
                                        <p:attrNameLst>
                                          <p:attrName>ppt_x</p:attrName>
                                        </p:attrNameLst>
                                      </p:cBhvr>
                                      <p:tavLst>
                                        <p:tav tm="0">
                                          <p:val>
                                            <p:strVal val="#ppt_x"/>
                                          </p:val>
                                        </p:tav>
                                        <p:tav tm="100000">
                                          <p:val>
                                            <p:strVal val="#ppt_x"/>
                                          </p:val>
                                        </p:tav>
                                      </p:tavLst>
                                    </p:anim>
                                    <p:anim calcmode="lin" valueType="num">
                                      <p:cBhvr additive="base">
                                        <p:cTn id="123" dur="500" fill="hold"/>
                                        <p:tgtEl>
                                          <p:spTgt spid="24"/>
                                        </p:tgtEl>
                                        <p:attrNameLst>
                                          <p:attrName>ppt_y</p:attrName>
                                        </p:attrNameLst>
                                      </p:cBhvr>
                                      <p:tavLst>
                                        <p:tav tm="0">
                                          <p:val>
                                            <p:strVal val="1+#ppt_h/2"/>
                                          </p:val>
                                        </p:tav>
                                        <p:tav tm="100000">
                                          <p:val>
                                            <p:strVal val="#ppt_y"/>
                                          </p:val>
                                        </p:tav>
                                      </p:tavLst>
                                    </p:anim>
                                  </p:childTnLst>
                                </p:cTn>
                              </p:par>
                            </p:childTnLst>
                          </p:cTn>
                        </p:par>
                        <p:par>
                          <p:cTn id="124" fill="hold">
                            <p:stCondLst>
                              <p:cond delay="2500"/>
                            </p:stCondLst>
                            <p:childTnLst>
                              <p:par>
                                <p:cTn id="125" presetID="2" presetClass="entr" presetSubtype="4" fill="hold" grpId="0" nodeType="afterEffect">
                                  <p:stCondLst>
                                    <p:cond delay="0"/>
                                  </p:stCondLst>
                                  <p:childTnLst>
                                    <p:set>
                                      <p:cBhvr>
                                        <p:cTn id="126" dur="1" fill="hold">
                                          <p:stCondLst>
                                            <p:cond delay="0"/>
                                          </p:stCondLst>
                                        </p:cTn>
                                        <p:tgtEl>
                                          <p:spTgt spid="26"/>
                                        </p:tgtEl>
                                        <p:attrNameLst>
                                          <p:attrName>style.visibility</p:attrName>
                                        </p:attrNameLst>
                                      </p:cBhvr>
                                      <p:to>
                                        <p:strVal val="visible"/>
                                      </p:to>
                                    </p:set>
                                    <p:anim calcmode="lin" valueType="num">
                                      <p:cBhvr additive="base">
                                        <p:cTn id="127" dur="500" fill="hold"/>
                                        <p:tgtEl>
                                          <p:spTgt spid="26"/>
                                        </p:tgtEl>
                                        <p:attrNameLst>
                                          <p:attrName>ppt_x</p:attrName>
                                        </p:attrNameLst>
                                      </p:cBhvr>
                                      <p:tavLst>
                                        <p:tav tm="0">
                                          <p:val>
                                            <p:strVal val="#ppt_x"/>
                                          </p:val>
                                        </p:tav>
                                        <p:tav tm="100000">
                                          <p:val>
                                            <p:strVal val="#ppt_x"/>
                                          </p:val>
                                        </p:tav>
                                      </p:tavLst>
                                    </p:anim>
                                    <p:anim calcmode="lin" valueType="num">
                                      <p:cBhvr additive="base">
                                        <p:cTn id="12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5"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p:bldP spid="25" grpId="0"/>
      <p:bldP spid="26" grpId="0"/>
      <p:bldP spid="27" grpId="0"/>
      <p:bldP spid="28" grpId="0"/>
      <p:bldP spid="29" grpId="0" animBg="1"/>
      <p:bldP spid="30" grpId="0" animBg="1"/>
      <p:bldP spid="31" grpId="0" animBg="1"/>
      <p:bldP spid="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4</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92" name="组合 8"/>
          <p:cNvGrpSpPr/>
          <p:nvPr/>
        </p:nvGrpSpPr>
        <p:grpSpPr bwMode="auto">
          <a:xfrm>
            <a:off x="1109663" y="1344613"/>
            <a:ext cx="4135437" cy="1718310"/>
            <a:chOff x="0" y="0"/>
            <a:chExt cx="4134988" cy="1717161"/>
          </a:xfrm>
        </p:grpSpPr>
        <p:sp>
          <p:nvSpPr>
            <p:cNvPr id="93" name="文本框 9"/>
            <p:cNvSpPr txBox="1">
              <a:spLocks noChangeArrowheads="1"/>
            </p:cNvSpPr>
            <p:nvPr/>
          </p:nvSpPr>
          <p:spPr bwMode="auto">
            <a:xfrm>
              <a:off x="0" y="0"/>
              <a:ext cx="28837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rgbClr val="FFFFFF"/>
                  </a:solidFill>
                  <a:latin typeface="微软雅黑" panose="020B0503020204020204" pitchFamily="34" charset="-122"/>
                  <a:ea typeface="微软雅黑" panose="020B0503020204020204" pitchFamily="34" charset="-122"/>
                </a:rPr>
                <a:t>单击此处添加标题</a:t>
              </a:r>
            </a:p>
          </p:txBody>
        </p:sp>
        <p:cxnSp>
          <p:nvCxnSpPr>
            <p:cNvPr id="94" name="直接连接符 10"/>
            <p:cNvCxnSpPr>
              <a:cxnSpLocks noChangeShapeType="1"/>
            </p:cNvCxnSpPr>
            <p:nvPr/>
          </p:nvCxnSpPr>
          <p:spPr bwMode="auto">
            <a:xfrm>
              <a:off x="88664" y="612788"/>
              <a:ext cx="3882853" cy="0"/>
            </a:xfrm>
            <a:prstGeom prst="line">
              <a:avLst/>
            </a:prstGeom>
            <a:noFill/>
            <a:ln w="28575">
              <a:solidFill>
                <a:schemeClr val="bg1"/>
              </a:solidFill>
              <a:prstDash val="dash"/>
              <a:round/>
            </a:ln>
            <a:extLst>
              <a:ext uri="{909E8E84-426E-40DD-AFC4-6F175D3DCCD1}">
                <a14:hiddenFill xmlns:a14="http://schemas.microsoft.com/office/drawing/2010/main">
                  <a:noFill/>
                </a14:hiddenFill>
              </a:ext>
            </a:extLst>
          </p:spPr>
        </p:cxnSp>
        <p:sp>
          <p:nvSpPr>
            <p:cNvPr id="95" name="矩形 11"/>
            <p:cNvSpPr>
              <a:spLocks noChangeArrowheads="1"/>
            </p:cNvSpPr>
            <p:nvPr/>
          </p:nvSpPr>
          <p:spPr bwMode="auto">
            <a:xfrm>
              <a:off x="0" y="763692"/>
              <a:ext cx="4134988" cy="953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400" dirty="0" smtClean="0">
                  <a:solidFill>
                    <a:srgbClr val="FFFFFF"/>
                  </a:solidFill>
                  <a:latin typeface="微软雅黑" panose="020B0503020204020204" pitchFamily="34" charset="-122"/>
                  <a:ea typeface="微软雅黑" panose="020B0503020204020204" pitchFamily="34" charset="-122"/>
                </a:rPr>
                <a:t>单击此处添加单击此处添加单击此处添加单击此处添加单击此处添加单击此处添加单击此处添加单击此处添加单击此处添加单击此处添加单击此处添加单击此处添加</a:t>
              </a:r>
              <a:endParaRPr lang="en-US" altLang="zh-CN" sz="1400" dirty="0">
                <a:solidFill>
                  <a:srgbClr val="FFFFFF"/>
                </a:solidFill>
                <a:latin typeface="微软雅黑" panose="020B0503020204020204" pitchFamily="34" charset="-122"/>
                <a:ea typeface="微软雅黑" panose="020B0503020204020204" pitchFamily="34" charset="-122"/>
              </a:endParaRPr>
            </a:p>
          </p:txBody>
        </p:sp>
      </p:grpSp>
      <p:cxnSp>
        <p:nvCxnSpPr>
          <p:cNvPr id="96" name="直接连接符 12"/>
          <p:cNvCxnSpPr>
            <a:cxnSpLocks noChangeShapeType="1"/>
          </p:cNvCxnSpPr>
          <p:nvPr/>
        </p:nvCxnSpPr>
        <p:spPr bwMode="auto">
          <a:xfrm flipV="1">
            <a:off x="0" y="4572000"/>
            <a:ext cx="955675" cy="477838"/>
          </a:xfrm>
          <a:prstGeom prst="line">
            <a:avLst/>
          </a:prstGeom>
          <a:noFill/>
          <a:ln w="76200">
            <a:solidFill>
              <a:srgbClr val="FACF2A"/>
            </a:solidFill>
            <a:round/>
          </a:ln>
          <a:extLst>
            <a:ext uri="{909E8E84-426E-40DD-AFC4-6F175D3DCCD1}">
              <a14:hiddenFill xmlns:a14="http://schemas.microsoft.com/office/drawing/2010/main">
                <a:noFill/>
              </a14:hiddenFill>
            </a:ext>
          </a:extLst>
        </p:spPr>
      </p:cxnSp>
      <p:cxnSp>
        <p:nvCxnSpPr>
          <p:cNvPr id="97" name="直接连接符 13"/>
          <p:cNvCxnSpPr>
            <a:cxnSpLocks noChangeShapeType="1"/>
          </p:cNvCxnSpPr>
          <p:nvPr/>
        </p:nvCxnSpPr>
        <p:spPr bwMode="auto">
          <a:xfrm>
            <a:off x="955675" y="4557713"/>
            <a:ext cx="1127125" cy="815975"/>
          </a:xfrm>
          <a:prstGeom prst="line">
            <a:avLst/>
          </a:prstGeom>
          <a:noFill/>
          <a:ln w="76200">
            <a:solidFill>
              <a:srgbClr val="F9D02B"/>
            </a:solidFill>
            <a:round/>
          </a:ln>
          <a:extLst>
            <a:ext uri="{909E8E84-426E-40DD-AFC4-6F175D3DCCD1}">
              <a14:hiddenFill xmlns:a14="http://schemas.microsoft.com/office/drawing/2010/main">
                <a:noFill/>
              </a14:hiddenFill>
            </a:ext>
          </a:extLst>
        </p:spPr>
      </p:cxnSp>
      <p:cxnSp>
        <p:nvCxnSpPr>
          <p:cNvPr id="98" name="直接连接符 14"/>
          <p:cNvCxnSpPr>
            <a:cxnSpLocks noChangeShapeType="1"/>
          </p:cNvCxnSpPr>
          <p:nvPr/>
        </p:nvCxnSpPr>
        <p:spPr bwMode="auto">
          <a:xfrm flipV="1">
            <a:off x="2082800" y="4276725"/>
            <a:ext cx="1644650" cy="1096963"/>
          </a:xfrm>
          <a:prstGeom prst="line">
            <a:avLst/>
          </a:prstGeom>
          <a:noFill/>
          <a:ln w="76200">
            <a:solidFill>
              <a:srgbClr val="FACF2A"/>
            </a:solidFill>
            <a:round/>
          </a:ln>
          <a:extLst>
            <a:ext uri="{909E8E84-426E-40DD-AFC4-6F175D3DCCD1}">
              <a14:hiddenFill xmlns:a14="http://schemas.microsoft.com/office/drawing/2010/main">
                <a:noFill/>
              </a14:hiddenFill>
            </a:ext>
          </a:extLst>
        </p:spPr>
      </p:cxnSp>
      <p:cxnSp>
        <p:nvCxnSpPr>
          <p:cNvPr id="99" name="直接连接符 15"/>
          <p:cNvCxnSpPr>
            <a:cxnSpLocks noChangeShapeType="1"/>
          </p:cNvCxnSpPr>
          <p:nvPr/>
        </p:nvCxnSpPr>
        <p:spPr bwMode="auto">
          <a:xfrm flipV="1">
            <a:off x="3713163" y="3741738"/>
            <a:ext cx="2954337" cy="520700"/>
          </a:xfrm>
          <a:prstGeom prst="line">
            <a:avLst/>
          </a:prstGeom>
          <a:noFill/>
          <a:ln w="76200">
            <a:solidFill>
              <a:srgbClr val="F9D02B"/>
            </a:solidFill>
            <a:round/>
          </a:ln>
          <a:extLst>
            <a:ext uri="{909E8E84-426E-40DD-AFC4-6F175D3DCCD1}">
              <a14:hiddenFill xmlns:a14="http://schemas.microsoft.com/office/drawing/2010/main">
                <a:noFill/>
              </a14:hiddenFill>
            </a:ext>
          </a:extLst>
        </p:spPr>
      </p:cxnSp>
      <p:cxnSp>
        <p:nvCxnSpPr>
          <p:cNvPr id="100" name="直接连接符 16"/>
          <p:cNvCxnSpPr>
            <a:cxnSpLocks noChangeShapeType="1"/>
          </p:cNvCxnSpPr>
          <p:nvPr/>
        </p:nvCxnSpPr>
        <p:spPr bwMode="auto">
          <a:xfrm flipV="1">
            <a:off x="6667500" y="1770063"/>
            <a:ext cx="1744663" cy="1957387"/>
          </a:xfrm>
          <a:prstGeom prst="line">
            <a:avLst/>
          </a:prstGeom>
          <a:noFill/>
          <a:ln w="76200">
            <a:solidFill>
              <a:srgbClr val="FACF2A"/>
            </a:solidFill>
            <a:round/>
          </a:ln>
          <a:extLst>
            <a:ext uri="{909E8E84-426E-40DD-AFC4-6F175D3DCCD1}">
              <a14:hiddenFill xmlns:a14="http://schemas.microsoft.com/office/drawing/2010/main">
                <a:noFill/>
              </a14:hiddenFill>
            </a:ext>
          </a:extLst>
        </p:spPr>
      </p:cxnSp>
      <p:sp>
        <p:nvSpPr>
          <p:cNvPr id="101" name="下箭头 17"/>
          <p:cNvSpPr>
            <a:spLocks noChangeArrowheads="1"/>
          </p:cNvSpPr>
          <p:nvPr/>
        </p:nvSpPr>
        <p:spPr bwMode="auto">
          <a:xfrm rot="13161349">
            <a:off x="8194675" y="1201738"/>
            <a:ext cx="646113" cy="1030287"/>
          </a:xfrm>
          <a:prstGeom prst="downArrow">
            <a:avLst>
              <a:gd name="adj1" fmla="val 0"/>
              <a:gd name="adj2" fmla="val 102401"/>
            </a:avLst>
          </a:prstGeom>
          <a:solidFill>
            <a:srgbClr val="F9D02B"/>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02" name="椭圆 18"/>
          <p:cNvSpPr>
            <a:spLocks noChangeArrowheads="1"/>
          </p:cNvSpPr>
          <p:nvPr/>
        </p:nvSpPr>
        <p:spPr bwMode="auto">
          <a:xfrm>
            <a:off x="868363" y="4452938"/>
            <a:ext cx="239712" cy="238125"/>
          </a:xfrm>
          <a:prstGeom prst="ellipse">
            <a:avLst/>
          </a:prstGeom>
          <a:solidFill>
            <a:srgbClr val="E86E45"/>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03" name="椭圆 19"/>
          <p:cNvSpPr>
            <a:spLocks noChangeArrowheads="1"/>
          </p:cNvSpPr>
          <p:nvPr/>
        </p:nvSpPr>
        <p:spPr bwMode="auto">
          <a:xfrm>
            <a:off x="1962150" y="5194300"/>
            <a:ext cx="239713" cy="238125"/>
          </a:xfrm>
          <a:prstGeom prst="ellipse">
            <a:avLst/>
          </a:prstGeom>
          <a:solidFill>
            <a:srgbClr val="E86E45"/>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04" name="椭圆 20"/>
          <p:cNvSpPr>
            <a:spLocks noChangeArrowheads="1"/>
          </p:cNvSpPr>
          <p:nvPr/>
        </p:nvSpPr>
        <p:spPr bwMode="auto">
          <a:xfrm>
            <a:off x="3630613" y="4157663"/>
            <a:ext cx="239712" cy="238125"/>
          </a:xfrm>
          <a:prstGeom prst="ellipse">
            <a:avLst/>
          </a:prstGeom>
          <a:solidFill>
            <a:srgbClr val="E86E45"/>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05" name="椭圆 21"/>
          <p:cNvSpPr>
            <a:spLocks noChangeArrowheads="1"/>
          </p:cNvSpPr>
          <p:nvPr/>
        </p:nvSpPr>
        <p:spPr bwMode="auto">
          <a:xfrm>
            <a:off x="6548438" y="3621088"/>
            <a:ext cx="239712" cy="239712"/>
          </a:xfrm>
          <a:prstGeom prst="ellipse">
            <a:avLst/>
          </a:prstGeom>
          <a:solidFill>
            <a:srgbClr val="E86E45"/>
          </a:solidFill>
          <a:ln>
            <a:noFill/>
          </a:ln>
          <a:extLst>
            <a:ext uri="{91240B29-F687-4F45-9708-019B960494DF}">
              <a14:hiddenLine xmlns:a14="http://schemas.microsoft.com/office/drawing/2010/main" w="9525">
                <a:solidFill>
                  <a:srgbClr val="000000"/>
                </a:solidFill>
                <a:rou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pic>
        <p:nvPicPr>
          <p:cNvPr id="106" name="图片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2488" y="1430338"/>
            <a:ext cx="1946275"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文本框 23"/>
          <p:cNvSpPr txBox="1">
            <a:spLocks noChangeArrowheads="1"/>
          </p:cNvSpPr>
          <p:nvPr/>
        </p:nvSpPr>
        <p:spPr bwMode="auto">
          <a:xfrm>
            <a:off x="693738" y="4064000"/>
            <a:ext cx="9699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dirty="0">
                <a:solidFill>
                  <a:srgbClr val="FFFFFF"/>
                </a:solidFill>
                <a:latin typeface="微软雅黑" panose="020B0503020204020204" pitchFamily="34" charset="-122"/>
                <a:ea typeface="微软雅黑" panose="020B0503020204020204" pitchFamily="34" charset="-122"/>
              </a:rPr>
              <a:t>32</a:t>
            </a:r>
            <a:r>
              <a:rPr lang="zh-CN" altLang="en-US" dirty="0">
                <a:solidFill>
                  <a:srgbClr val="FFFFFF"/>
                </a:solidFill>
                <a:latin typeface="微软雅黑" panose="020B0503020204020204" pitchFamily="34" charset="-122"/>
                <a:ea typeface="微软雅黑" panose="020B0503020204020204" pitchFamily="34" charset="-122"/>
              </a:rPr>
              <a:t>％</a:t>
            </a:r>
          </a:p>
        </p:txBody>
      </p:sp>
      <p:sp>
        <p:nvSpPr>
          <p:cNvPr id="108" name="文本框 24"/>
          <p:cNvSpPr txBox="1">
            <a:spLocks noChangeArrowheads="1"/>
          </p:cNvSpPr>
          <p:nvPr/>
        </p:nvSpPr>
        <p:spPr bwMode="auto">
          <a:xfrm>
            <a:off x="1747838" y="4762500"/>
            <a:ext cx="96996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dirty="0">
                <a:solidFill>
                  <a:srgbClr val="FFFFFF"/>
                </a:solidFill>
                <a:latin typeface="微软雅黑" panose="020B0503020204020204" pitchFamily="34" charset="-122"/>
                <a:ea typeface="微软雅黑" panose="020B0503020204020204" pitchFamily="34" charset="-122"/>
              </a:rPr>
              <a:t>10</a:t>
            </a:r>
            <a:r>
              <a:rPr lang="zh-CN" altLang="en-US" dirty="0">
                <a:solidFill>
                  <a:srgbClr val="FFFFFF"/>
                </a:solidFill>
                <a:latin typeface="微软雅黑" panose="020B0503020204020204" pitchFamily="34" charset="-122"/>
                <a:ea typeface="微软雅黑" panose="020B0503020204020204" pitchFamily="34" charset="-122"/>
              </a:rPr>
              <a:t>％</a:t>
            </a:r>
          </a:p>
        </p:txBody>
      </p:sp>
      <p:sp>
        <p:nvSpPr>
          <p:cNvPr id="109" name="文本框 25"/>
          <p:cNvSpPr txBox="1">
            <a:spLocks noChangeArrowheads="1"/>
          </p:cNvSpPr>
          <p:nvPr/>
        </p:nvSpPr>
        <p:spPr bwMode="auto">
          <a:xfrm>
            <a:off x="3468688" y="3771900"/>
            <a:ext cx="971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dirty="0">
                <a:solidFill>
                  <a:srgbClr val="FFFFFF"/>
                </a:solidFill>
                <a:latin typeface="微软雅黑" panose="020B0503020204020204" pitchFamily="34" charset="-122"/>
                <a:ea typeface="微软雅黑" panose="020B0503020204020204" pitchFamily="34" charset="-122"/>
              </a:rPr>
              <a:t>40</a:t>
            </a:r>
            <a:r>
              <a:rPr lang="zh-CN" altLang="en-US" dirty="0">
                <a:solidFill>
                  <a:srgbClr val="FFFFFF"/>
                </a:solidFill>
                <a:latin typeface="微软雅黑" panose="020B0503020204020204" pitchFamily="34" charset="-122"/>
                <a:ea typeface="微软雅黑" panose="020B0503020204020204" pitchFamily="34" charset="-122"/>
              </a:rPr>
              <a:t>％</a:t>
            </a:r>
          </a:p>
        </p:txBody>
      </p:sp>
      <p:sp>
        <p:nvSpPr>
          <p:cNvPr id="110" name="文本框 26"/>
          <p:cNvSpPr txBox="1">
            <a:spLocks noChangeArrowheads="1"/>
          </p:cNvSpPr>
          <p:nvPr/>
        </p:nvSpPr>
        <p:spPr bwMode="auto">
          <a:xfrm>
            <a:off x="6302375" y="3219450"/>
            <a:ext cx="971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en-US" altLang="zh-CN" dirty="0">
                <a:solidFill>
                  <a:srgbClr val="FFFFFF"/>
                </a:solidFill>
                <a:latin typeface="微软雅黑" panose="020B0503020204020204" pitchFamily="34" charset="-122"/>
                <a:ea typeface="微软雅黑" panose="020B0503020204020204" pitchFamily="34" charset="-122"/>
              </a:rPr>
              <a:t>50</a:t>
            </a:r>
            <a:r>
              <a:rPr lang="zh-CN" altLang="en-US" dirty="0">
                <a:solidFill>
                  <a:srgbClr val="FFFFFF"/>
                </a:solidFill>
                <a:latin typeface="微软雅黑" panose="020B0503020204020204" pitchFamily="34" charset="-122"/>
                <a:ea typeface="微软雅黑" panose="020B0503020204020204" pitchFamily="34" charset="-122"/>
              </a:rPr>
              <a:t>％</a:t>
            </a:r>
          </a:p>
        </p:txBody>
      </p:sp>
      <p:pic>
        <p:nvPicPr>
          <p:cNvPr id="4" name="图片 3" descr="ppt-01"/>
          <p:cNvPicPr>
            <a:picLocks noChangeAspect="1"/>
          </p:cNvPicPr>
          <p:nvPr/>
        </p:nvPicPr>
        <p:blipFill>
          <a:blip r:embed="rId4"/>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92"/>
                                        </p:tgtEl>
                                        <p:attrNameLst>
                                          <p:attrName>style.visibility</p:attrName>
                                        </p:attrNameLst>
                                      </p:cBhvr>
                                      <p:to>
                                        <p:strVal val="visible"/>
                                      </p:to>
                                    </p:set>
                                    <p:animEffect transition="in" filter="randombar(horizontal)">
                                      <p:cBhvr>
                                        <p:cTn id="18" dur="500"/>
                                        <p:tgtEl>
                                          <p:spTgt spid="92"/>
                                        </p:tgtEl>
                                      </p:cBhvr>
                                    </p:animEffect>
                                  </p:childTnLst>
                                </p:cTn>
                              </p:par>
                            </p:childTnLst>
                          </p:cTn>
                        </p:par>
                      </p:childTnLst>
                    </p:cTn>
                  </p:par>
                  <p:par>
                    <p:cTn id="19" fill="hold">
                      <p:stCondLst>
                        <p:cond delay="indefinite"/>
                      </p:stCondLst>
                      <p:childTnLst>
                        <p:par>
                          <p:cTn id="20" fill="hold">
                            <p:stCondLst>
                              <p:cond delay="0"/>
                            </p:stCondLst>
                            <p:childTnLst>
                              <p:par>
                                <p:cTn id="21" presetID="47" presetClass="entr" presetSubtype="0" fill="hold" nodeType="clickEffect">
                                  <p:stCondLst>
                                    <p:cond delay="0"/>
                                  </p:stCondLst>
                                  <p:childTnLst>
                                    <p:set>
                                      <p:cBhvr>
                                        <p:cTn id="22" dur="1" fill="hold">
                                          <p:stCondLst>
                                            <p:cond delay="0"/>
                                          </p:stCondLst>
                                        </p:cTn>
                                        <p:tgtEl>
                                          <p:spTgt spid="96"/>
                                        </p:tgtEl>
                                        <p:attrNameLst>
                                          <p:attrName>style.visibility</p:attrName>
                                        </p:attrNameLst>
                                      </p:cBhvr>
                                      <p:to>
                                        <p:strVal val="visible"/>
                                      </p:to>
                                    </p:set>
                                    <p:animEffect transition="in" filter="fade">
                                      <p:cBhvr>
                                        <p:cTn id="23" dur="1000"/>
                                        <p:tgtEl>
                                          <p:spTgt spid="96"/>
                                        </p:tgtEl>
                                      </p:cBhvr>
                                    </p:animEffect>
                                    <p:anim calcmode="lin" valueType="num">
                                      <p:cBhvr>
                                        <p:cTn id="24" dur="1000" fill="hold"/>
                                        <p:tgtEl>
                                          <p:spTgt spid="96"/>
                                        </p:tgtEl>
                                        <p:attrNameLst>
                                          <p:attrName>ppt_x</p:attrName>
                                        </p:attrNameLst>
                                      </p:cBhvr>
                                      <p:tavLst>
                                        <p:tav tm="0">
                                          <p:val>
                                            <p:strVal val="#ppt_x"/>
                                          </p:val>
                                        </p:tav>
                                        <p:tav tm="100000">
                                          <p:val>
                                            <p:strVal val="#ppt_x"/>
                                          </p:val>
                                        </p:tav>
                                      </p:tavLst>
                                    </p:anim>
                                    <p:anim calcmode="lin" valueType="num">
                                      <p:cBhvr>
                                        <p:cTn id="25" dur="1000" fill="hold"/>
                                        <p:tgtEl>
                                          <p:spTgt spid="96"/>
                                        </p:tgtEl>
                                        <p:attrNameLst>
                                          <p:attrName>ppt_y</p:attrName>
                                        </p:attrNameLst>
                                      </p:cBhvr>
                                      <p:tavLst>
                                        <p:tav tm="0">
                                          <p:val>
                                            <p:strVal val="#ppt_y-.1"/>
                                          </p:val>
                                        </p:tav>
                                        <p:tav tm="100000">
                                          <p:val>
                                            <p:strVal val="#ppt_y"/>
                                          </p:val>
                                        </p:tav>
                                      </p:tavLst>
                                    </p:anim>
                                  </p:childTnLst>
                                </p:cTn>
                              </p:par>
                              <p:par>
                                <p:cTn id="26" presetID="47" presetClass="entr" presetSubtype="0" fill="hold" nodeType="withEffect">
                                  <p:stCondLst>
                                    <p:cond delay="0"/>
                                  </p:stCondLst>
                                  <p:childTnLst>
                                    <p:set>
                                      <p:cBhvr>
                                        <p:cTn id="27" dur="1" fill="hold">
                                          <p:stCondLst>
                                            <p:cond delay="0"/>
                                          </p:stCondLst>
                                        </p:cTn>
                                        <p:tgtEl>
                                          <p:spTgt spid="97"/>
                                        </p:tgtEl>
                                        <p:attrNameLst>
                                          <p:attrName>style.visibility</p:attrName>
                                        </p:attrNameLst>
                                      </p:cBhvr>
                                      <p:to>
                                        <p:strVal val="visible"/>
                                      </p:to>
                                    </p:set>
                                    <p:animEffect transition="in" filter="fade">
                                      <p:cBhvr>
                                        <p:cTn id="28" dur="1000"/>
                                        <p:tgtEl>
                                          <p:spTgt spid="97"/>
                                        </p:tgtEl>
                                      </p:cBhvr>
                                    </p:animEffect>
                                    <p:anim calcmode="lin" valueType="num">
                                      <p:cBhvr>
                                        <p:cTn id="29" dur="1000" fill="hold"/>
                                        <p:tgtEl>
                                          <p:spTgt spid="97"/>
                                        </p:tgtEl>
                                        <p:attrNameLst>
                                          <p:attrName>ppt_x</p:attrName>
                                        </p:attrNameLst>
                                      </p:cBhvr>
                                      <p:tavLst>
                                        <p:tav tm="0">
                                          <p:val>
                                            <p:strVal val="#ppt_x"/>
                                          </p:val>
                                        </p:tav>
                                        <p:tav tm="100000">
                                          <p:val>
                                            <p:strVal val="#ppt_x"/>
                                          </p:val>
                                        </p:tav>
                                      </p:tavLst>
                                    </p:anim>
                                    <p:anim calcmode="lin" valueType="num">
                                      <p:cBhvr>
                                        <p:cTn id="30" dur="1000" fill="hold"/>
                                        <p:tgtEl>
                                          <p:spTgt spid="97"/>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108"/>
                                        </p:tgtEl>
                                        <p:attrNameLst>
                                          <p:attrName>style.visibility</p:attrName>
                                        </p:attrNameLst>
                                      </p:cBhvr>
                                      <p:to>
                                        <p:strVal val="visible"/>
                                      </p:to>
                                    </p:set>
                                    <p:animEffect transition="in" filter="fade">
                                      <p:cBhvr>
                                        <p:cTn id="33" dur="1000"/>
                                        <p:tgtEl>
                                          <p:spTgt spid="108"/>
                                        </p:tgtEl>
                                      </p:cBhvr>
                                    </p:animEffect>
                                    <p:anim calcmode="lin" valueType="num">
                                      <p:cBhvr>
                                        <p:cTn id="34" dur="1000" fill="hold"/>
                                        <p:tgtEl>
                                          <p:spTgt spid="108"/>
                                        </p:tgtEl>
                                        <p:attrNameLst>
                                          <p:attrName>ppt_x</p:attrName>
                                        </p:attrNameLst>
                                      </p:cBhvr>
                                      <p:tavLst>
                                        <p:tav tm="0">
                                          <p:val>
                                            <p:strVal val="#ppt_x"/>
                                          </p:val>
                                        </p:tav>
                                        <p:tav tm="100000">
                                          <p:val>
                                            <p:strVal val="#ppt_x"/>
                                          </p:val>
                                        </p:tav>
                                      </p:tavLst>
                                    </p:anim>
                                    <p:anim calcmode="lin" valueType="num">
                                      <p:cBhvr>
                                        <p:cTn id="35" dur="1000" fill="hold"/>
                                        <p:tgtEl>
                                          <p:spTgt spid="108"/>
                                        </p:tgtEl>
                                        <p:attrNameLst>
                                          <p:attrName>ppt_y</p:attrName>
                                        </p:attrNameLst>
                                      </p:cBhvr>
                                      <p:tavLst>
                                        <p:tav tm="0">
                                          <p:val>
                                            <p:strVal val="#ppt_y-.1"/>
                                          </p:val>
                                        </p:tav>
                                        <p:tav tm="100000">
                                          <p:val>
                                            <p:strVal val="#ppt_y"/>
                                          </p:val>
                                        </p:tav>
                                      </p:tavLst>
                                    </p:anim>
                                  </p:childTnLst>
                                </p:cTn>
                              </p:par>
                              <p:par>
                                <p:cTn id="36" presetID="47" presetClass="entr" presetSubtype="0" fill="hold" nodeType="withEffect">
                                  <p:stCondLst>
                                    <p:cond delay="0"/>
                                  </p:stCondLst>
                                  <p:childTnLst>
                                    <p:set>
                                      <p:cBhvr>
                                        <p:cTn id="37" dur="1" fill="hold">
                                          <p:stCondLst>
                                            <p:cond delay="0"/>
                                          </p:stCondLst>
                                        </p:cTn>
                                        <p:tgtEl>
                                          <p:spTgt spid="98"/>
                                        </p:tgtEl>
                                        <p:attrNameLst>
                                          <p:attrName>style.visibility</p:attrName>
                                        </p:attrNameLst>
                                      </p:cBhvr>
                                      <p:to>
                                        <p:strVal val="visible"/>
                                      </p:to>
                                    </p:set>
                                    <p:animEffect transition="in" filter="fade">
                                      <p:cBhvr>
                                        <p:cTn id="38" dur="1000"/>
                                        <p:tgtEl>
                                          <p:spTgt spid="98"/>
                                        </p:tgtEl>
                                      </p:cBhvr>
                                    </p:animEffect>
                                    <p:anim calcmode="lin" valueType="num">
                                      <p:cBhvr>
                                        <p:cTn id="39" dur="1000" fill="hold"/>
                                        <p:tgtEl>
                                          <p:spTgt spid="98"/>
                                        </p:tgtEl>
                                        <p:attrNameLst>
                                          <p:attrName>ppt_x</p:attrName>
                                        </p:attrNameLst>
                                      </p:cBhvr>
                                      <p:tavLst>
                                        <p:tav tm="0">
                                          <p:val>
                                            <p:strVal val="#ppt_x"/>
                                          </p:val>
                                        </p:tav>
                                        <p:tav tm="100000">
                                          <p:val>
                                            <p:strVal val="#ppt_x"/>
                                          </p:val>
                                        </p:tav>
                                      </p:tavLst>
                                    </p:anim>
                                    <p:anim calcmode="lin" valueType="num">
                                      <p:cBhvr>
                                        <p:cTn id="40" dur="1000" fill="hold"/>
                                        <p:tgtEl>
                                          <p:spTgt spid="98"/>
                                        </p:tgtEl>
                                        <p:attrNameLst>
                                          <p:attrName>ppt_y</p:attrName>
                                        </p:attrNameLst>
                                      </p:cBhvr>
                                      <p:tavLst>
                                        <p:tav tm="0">
                                          <p:val>
                                            <p:strVal val="#ppt_y-.1"/>
                                          </p:val>
                                        </p:tav>
                                        <p:tav tm="100000">
                                          <p:val>
                                            <p:strVal val="#ppt_y"/>
                                          </p:val>
                                        </p:tav>
                                      </p:tavLst>
                                    </p:anim>
                                  </p:childTnLst>
                                </p:cTn>
                              </p:par>
                              <p:par>
                                <p:cTn id="41" presetID="47" presetClass="entr" presetSubtype="0" fill="hold" grpId="0" nodeType="withEffect">
                                  <p:stCondLst>
                                    <p:cond delay="0"/>
                                  </p:stCondLst>
                                  <p:childTnLst>
                                    <p:set>
                                      <p:cBhvr>
                                        <p:cTn id="42" dur="1" fill="hold">
                                          <p:stCondLst>
                                            <p:cond delay="0"/>
                                          </p:stCondLst>
                                        </p:cTn>
                                        <p:tgtEl>
                                          <p:spTgt spid="109"/>
                                        </p:tgtEl>
                                        <p:attrNameLst>
                                          <p:attrName>style.visibility</p:attrName>
                                        </p:attrNameLst>
                                      </p:cBhvr>
                                      <p:to>
                                        <p:strVal val="visible"/>
                                      </p:to>
                                    </p:set>
                                    <p:animEffect transition="in" filter="fade">
                                      <p:cBhvr>
                                        <p:cTn id="43" dur="1000"/>
                                        <p:tgtEl>
                                          <p:spTgt spid="109"/>
                                        </p:tgtEl>
                                      </p:cBhvr>
                                    </p:animEffect>
                                    <p:anim calcmode="lin" valueType="num">
                                      <p:cBhvr>
                                        <p:cTn id="44" dur="1000" fill="hold"/>
                                        <p:tgtEl>
                                          <p:spTgt spid="109"/>
                                        </p:tgtEl>
                                        <p:attrNameLst>
                                          <p:attrName>ppt_x</p:attrName>
                                        </p:attrNameLst>
                                      </p:cBhvr>
                                      <p:tavLst>
                                        <p:tav tm="0">
                                          <p:val>
                                            <p:strVal val="#ppt_x"/>
                                          </p:val>
                                        </p:tav>
                                        <p:tav tm="100000">
                                          <p:val>
                                            <p:strVal val="#ppt_x"/>
                                          </p:val>
                                        </p:tav>
                                      </p:tavLst>
                                    </p:anim>
                                    <p:anim calcmode="lin" valueType="num">
                                      <p:cBhvr>
                                        <p:cTn id="45" dur="1000" fill="hold"/>
                                        <p:tgtEl>
                                          <p:spTgt spid="109"/>
                                        </p:tgtEl>
                                        <p:attrNameLst>
                                          <p:attrName>ppt_y</p:attrName>
                                        </p:attrNameLst>
                                      </p:cBhvr>
                                      <p:tavLst>
                                        <p:tav tm="0">
                                          <p:val>
                                            <p:strVal val="#ppt_y-.1"/>
                                          </p:val>
                                        </p:tav>
                                        <p:tav tm="100000">
                                          <p:val>
                                            <p:strVal val="#ppt_y"/>
                                          </p:val>
                                        </p:tav>
                                      </p:tavLst>
                                    </p:anim>
                                  </p:childTnLst>
                                </p:cTn>
                              </p:par>
                              <p:par>
                                <p:cTn id="46" presetID="47" presetClass="entr" presetSubtype="0" fill="hold" nodeType="withEffect">
                                  <p:stCondLst>
                                    <p:cond delay="0"/>
                                  </p:stCondLst>
                                  <p:childTnLst>
                                    <p:set>
                                      <p:cBhvr>
                                        <p:cTn id="47" dur="1" fill="hold">
                                          <p:stCondLst>
                                            <p:cond delay="0"/>
                                          </p:stCondLst>
                                        </p:cTn>
                                        <p:tgtEl>
                                          <p:spTgt spid="99"/>
                                        </p:tgtEl>
                                        <p:attrNameLst>
                                          <p:attrName>style.visibility</p:attrName>
                                        </p:attrNameLst>
                                      </p:cBhvr>
                                      <p:to>
                                        <p:strVal val="visible"/>
                                      </p:to>
                                    </p:set>
                                    <p:animEffect transition="in" filter="fade">
                                      <p:cBhvr>
                                        <p:cTn id="48" dur="1000"/>
                                        <p:tgtEl>
                                          <p:spTgt spid="99"/>
                                        </p:tgtEl>
                                      </p:cBhvr>
                                    </p:animEffect>
                                    <p:anim calcmode="lin" valueType="num">
                                      <p:cBhvr>
                                        <p:cTn id="49" dur="1000" fill="hold"/>
                                        <p:tgtEl>
                                          <p:spTgt spid="99"/>
                                        </p:tgtEl>
                                        <p:attrNameLst>
                                          <p:attrName>ppt_x</p:attrName>
                                        </p:attrNameLst>
                                      </p:cBhvr>
                                      <p:tavLst>
                                        <p:tav tm="0">
                                          <p:val>
                                            <p:strVal val="#ppt_x"/>
                                          </p:val>
                                        </p:tav>
                                        <p:tav tm="100000">
                                          <p:val>
                                            <p:strVal val="#ppt_x"/>
                                          </p:val>
                                        </p:tav>
                                      </p:tavLst>
                                    </p:anim>
                                    <p:anim calcmode="lin" valueType="num">
                                      <p:cBhvr>
                                        <p:cTn id="50" dur="1000" fill="hold"/>
                                        <p:tgtEl>
                                          <p:spTgt spid="99"/>
                                        </p:tgtEl>
                                        <p:attrNameLst>
                                          <p:attrName>ppt_y</p:attrName>
                                        </p:attrNameLst>
                                      </p:cBhvr>
                                      <p:tavLst>
                                        <p:tav tm="0">
                                          <p:val>
                                            <p:strVal val="#ppt_y-.1"/>
                                          </p:val>
                                        </p:tav>
                                        <p:tav tm="100000">
                                          <p:val>
                                            <p:strVal val="#ppt_y"/>
                                          </p:val>
                                        </p:tav>
                                      </p:tavLst>
                                    </p:anim>
                                  </p:childTnLst>
                                </p:cTn>
                              </p:par>
                              <p:par>
                                <p:cTn id="51" presetID="47" presetClass="entr" presetSubtype="0" fill="hold" nodeType="withEffect">
                                  <p:stCondLst>
                                    <p:cond delay="0"/>
                                  </p:stCondLst>
                                  <p:childTnLst>
                                    <p:set>
                                      <p:cBhvr>
                                        <p:cTn id="52" dur="1" fill="hold">
                                          <p:stCondLst>
                                            <p:cond delay="0"/>
                                          </p:stCondLst>
                                        </p:cTn>
                                        <p:tgtEl>
                                          <p:spTgt spid="100"/>
                                        </p:tgtEl>
                                        <p:attrNameLst>
                                          <p:attrName>style.visibility</p:attrName>
                                        </p:attrNameLst>
                                      </p:cBhvr>
                                      <p:to>
                                        <p:strVal val="visible"/>
                                      </p:to>
                                    </p:set>
                                    <p:animEffect transition="in" filter="fade">
                                      <p:cBhvr>
                                        <p:cTn id="53" dur="1000"/>
                                        <p:tgtEl>
                                          <p:spTgt spid="100"/>
                                        </p:tgtEl>
                                      </p:cBhvr>
                                    </p:animEffect>
                                    <p:anim calcmode="lin" valueType="num">
                                      <p:cBhvr>
                                        <p:cTn id="54" dur="1000" fill="hold"/>
                                        <p:tgtEl>
                                          <p:spTgt spid="100"/>
                                        </p:tgtEl>
                                        <p:attrNameLst>
                                          <p:attrName>ppt_x</p:attrName>
                                        </p:attrNameLst>
                                      </p:cBhvr>
                                      <p:tavLst>
                                        <p:tav tm="0">
                                          <p:val>
                                            <p:strVal val="#ppt_x"/>
                                          </p:val>
                                        </p:tav>
                                        <p:tav tm="100000">
                                          <p:val>
                                            <p:strVal val="#ppt_x"/>
                                          </p:val>
                                        </p:tav>
                                      </p:tavLst>
                                    </p:anim>
                                    <p:anim calcmode="lin" valueType="num">
                                      <p:cBhvr>
                                        <p:cTn id="55" dur="1000" fill="hold"/>
                                        <p:tgtEl>
                                          <p:spTgt spid="100"/>
                                        </p:tgtEl>
                                        <p:attrNameLst>
                                          <p:attrName>ppt_y</p:attrName>
                                        </p:attrNameLst>
                                      </p:cBhvr>
                                      <p:tavLst>
                                        <p:tav tm="0">
                                          <p:val>
                                            <p:strVal val="#ppt_y-.1"/>
                                          </p:val>
                                        </p:tav>
                                        <p:tav tm="100000">
                                          <p:val>
                                            <p:strVal val="#ppt_y"/>
                                          </p:val>
                                        </p:tav>
                                      </p:tavLst>
                                    </p:anim>
                                  </p:childTnLst>
                                </p:cTn>
                              </p:par>
                              <p:par>
                                <p:cTn id="56" presetID="47" presetClass="entr" presetSubtype="0" fill="hold" grpId="0" nodeType="withEffect">
                                  <p:stCondLst>
                                    <p:cond delay="0"/>
                                  </p:stCondLst>
                                  <p:childTnLst>
                                    <p:set>
                                      <p:cBhvr>
                                        <p:cTn id="57" dur="1" fill="hold">
                                          <p:stCondLst>
                                            <p:cond delay="0"/>
                                          </p:stCondLst>
                                        </p:cTn>
                                        <p:tgtEl>
                                          <p:spTgt spid="110"/>
                                        </p:tgtEl>
                                        <p:attrNameLst>
                                          <p:attrName>style.visibility</p:attrName>
                                        </p:attrNameLst>
                                      </p:cBhvr>
                                      <p:to>
                                        <p:strVal val="visible"/>
                                      </p:to>
                                    </p:set>
                                    <p:animEffect transition="in" filter="fade">
                                      <p:cBhvr>
                                        <p:cTn id="58" dur="1000"/>
                                        <p:tgtEl>
                                          <p:spTgt spid="110"/>
                                        </p:tgtEl>
                                      </p:cBhvr>
                                    </p:animEffect>
                                    <p:anim calcmode="lin" valueType="num">
                                      <p:cBhvr>
                                        <p:cTn id="59" dur="1000" fill="hold"/>
                                        <p:tgtEl>
                                          <p:spTgt spid="110"/>
                                        </p:tgtEl>
                                        <p:attrNameLst>
                                          <p:attrName>ppt_x</p:attrName>
                                        </p:attrNameLst>
                                      </p:cBhvr>
                                      <p:tavLst>
                                        <p:tav tm="0">
                                          <p:val>
                                            <p:strVal val="#ppt_x"/>
                                          </p:val>
                                        </p:tav>
                                        <p:tav tm="100000">
                                          <p:val>
                                            <p:strVal val="#ppt_x"/>
                                          </p:val>
                                        </p:tav>
                                      </p:tavLst>
                                    </p:anim>
                                    <p:anim calcmode="lin" valueType="num">
                                      <p:cBhvr>
                                        <p:cTn id="60" dur="1000" fill="hold"/>
                                        <p:tgtEl>
                                          <p:spTgt spid="110"/>
                                        </p:tgtEl>
                                        <p:attrNameLst>
                                          <p:attrName>ppt_y</p:attrName>
                                        </p:attrNameLst>
                                      </p:cBhvr>
                                      <p:tavLst>
                                        <p:tav tm="0">
                                          <p:val>
                                            <p:strVal val="#ppt_y-.1"/>
                                          </p:val>
                                        </p:tav>
                                        <p:tav tm="100000">
                                          <p:val>
                                            <p:strVal val="#ppt_y"/>
                                          </p:val>
                                        </p:tav>
                                      </p:tavLst>
                                    </p:anim>
                                  </p:childTnLst>
                                </p:cTn>
                              </p:par>
                              <p:par>
                                <p:cTn id="61" presetID="47" presetClass="entr" presetSubtype="0" fill="hold" grpId="0" nodeType="withEffect">
                                  <p:stCondLst>
                                    <p:cond delay="0"/>
                                  </p:stCondLst>
                                  <p:childTnLst>
                                    <p:set>
                                      <p:cBhvr>
                                        <p:cTn id="62" dur="1" fill="hold">
                                          <p:stCondLst>
                                            <p:cond delay="0"/>
                                          </p:stCondLst>
                                        </p:cTn>
                                        <p:tgtEl>
                                          <p:spTgt spid="101"/>
                                        </p:tgtEl>
                                        <p:attrNameLst>
                                          <p:attrName>style.visibility</p:attrName>
                                        </p:attrNameLst>
                                      </p:cBhvr>
                                      <p:to>
                                        <p:strVal val="visible"/>
                                      </p:to>
                                    </p:set>
                                    <p:animEffect transition="in" filter="fade">
                                      <p:cBhvr>
                                        <p:cTn id="63" dur="1000"/>
                                        <p:tgtEl>
                                          <p:spTgt spid="101"/>
                                        </p:tgtEl>
                                      </p:cBhvr>
                                    </p:animEffect>
                                    <p:anim calcmode="lin" valueType="num">
                                      <p:cBhvr>
                                        <p:cTn id="64" dur="1000" fill="hold"/>
                                        <p:tgtEl>
                                          <p:spTgt spid="101"/>
                                        </p:tgtEl>
                                        <p:attrNameLst>
                                          <p:attrName>ppt_x</p:attrName>
                                        </p:attrNameLst>
                                      </p:cBhvr>
                                      <p:tavLst>
                                        <p:tav tm="0">
                                          <p:val>
                                            <p:strVal val="#ppt_x"/>
                                          </p:val>
                                        </p:tav>
                                        <p:tav tm="100000">
                                          <p:val>
                                            <p:strVal val="#ppt_x"/>
                                          </p:val>
                                        </p:tav>
                                      </p:tavLst>
                                    </p:anim>
                                    <p:anim calcmode="lin" valueType="num">
                                      <p:cBhvr>
                                        <p:cTn id="65" dur="1000" fill="hold"/>
                                        <p:tgtEl>
                                          <p:spTgt spid="101"/>
                                        </p:tgtEl>
                                        <p:attrNameLst>
                                          <p:attrName>ppt_y</p:attrName>
                                        </p:attrNameLst>
                                      </p:cBhvr>
                                      <p:tavLst>
                                        <p:tav tm="0">
                                          <p:val>
                                            <p:strVal val="#ppt_y-.1"/>
                                          </p:val>
                                        </p:tav>
                                        <p:tav tm="100000">
                                          <p:val>
                                            <p:strVal val="#ppt_y"/>
                                          </p:val>
                                        </p:tav>
                                      </p:tavLst>
                                    </p:anim>
                                  </p:childTnLst>
                                </p:cTn>
                              </p:par>
                              <p:par>
                                <p:cTn id="66" presetID="47" presetClass="entr" presetSubtype="0" fill="hold" grpId="0" nodeType="withEffect">
                                  <p:stCondLst>
                                    <p:cond delay="0"/>
                                  </p:stCondLst>
                                  <p:childTnLst>
                                    <p:set>
                                      <p:cBhvr>
                                        <p:cTn id="67" dur="1" fill="hold">
                                          <p:stCondLst>
                                            <p:cond delay="0"/>
                                          </p:stCondLst>
                                        </p:cTn>
                                        <p:tgtEl>
                                          <p:spTgt spid="102"/>
                                        </p:tgtEl>
                                        <p:attrNameLst>
                                          <p:attrName>style.visibility</p:attrName>
                                        </p:attrNameLst>
                                      </p:cBhvr>
                                      <p:to>
                                        <p:strVal val="visible"/>
                                      </p:to>
                                    </p:set>
                                    <p:animEffect transition="in" filter="fade">
                                      <p:cBhvr>
                                        <p:cTn id="68" dur="1000"/>
                                        <p:tgtEl>
                                          <p:spTgt spid="102"/>
                                        </p:tgtEl>
                                      </p:cBhvr>
                                    </p:animEffect>
                                    <p:anim calcmode="lin" valueType="num">
                                      <p:cBhvr>
                                        <p:cTn id="69" dur="1000" fill="hold"/>
                                        <p:tgtEl>
                                          <p:spTgt spid="102"/>
                                        </p:tgtEl>
                                        <p:attrNameLst>
                                          <p:attrName>ppt_x</p:attrName>
                                        </p:attrNameLst>
                                      </p:cBhvr>
                                      <p:tavLst>
                                        <p:tav tm="0">
                                          <p:val>
                                            <p:strVal val="#ppt_x"/>
                                          </p:val>
                                        </p:tav>
                                        <p:tav tm="100000">
                                          <p:val>
                                            <p:strVal val="#ppt_x"/>
                                          </p:val>
                                        </p:tav>
                                      </p:tavLst>
                                    </p:anim>
                                    <p:anim calcmode="lin" valueType="num">
                                      <p:cBhvr>
                                        <p:cTn id="70" dur="1000" fill="hold"/>
                                        <p:tgtEl>
                                          <p:spTgt spid="102"/>
                                        </p:tgtEl>
                                        <p:attrNameLst>
                                          <p:attrName>ppt_y</p:attrName>
                                        </p:attrNameLst>
                                      </p:cBhvr>
                                      <p:tavLst>
                                        <p:tav tm="0">
                                          <p:val>
                                            <p:strVal val="#ppt_y-.1"/>
                                          </p:val>
                                        </p:tav>
                                        <p:tav tm="100000">
                                          <p:val>
                                            <p:strVal val="#ppt_y"/>
                                          </p:val>
                                        </p:tav>
                                      </p:tavLst>
                                    </p:anim>
                                  </p:childTnLst>
                                </p:cTn>
                              </p:par>
                              <p:par>
                                <p:cTn id="71" presetID="47" presetClass="entr" presetSubtype="0" fill="hold" grpId="0" nodeType="withEffect">
                                  <p:stCondLst>
                                    <p:cond delay="0"/>
                                  </p:stCondLst>
                                  <p:childTnLst>
                                    <p:set>
                                      <p:cBhvr>
                                        <p:cTn id="72" dur="1" fill="hold">
                                          <p:stCondLst>
                                            <p:cond delay="0"/>
                                          </p:stCondLst>
                                        </p:cTn>
                                        <p:tgtEl>
                                          <p:spTgt spid="103"/>
                                        </p:tgtEl>
                                        <p:attrNameLst>
                                          <p:attrName>style.visibility</p:attrName>
                                        </p:attrNameLst>
                                      </p:cBhvr>
                                      <p:to>
                                        <p:strVal val="visible"/>
                                      </p:to>
                                    </p:set>
                                    <p:animEffect transition="in" filter="fade">
                                      <p:cBhvr>
                                        <p:cTn id="73" dur="1000"/>
                                        <p:tgtEl>
                                          <p:spTgt spid="103"/>
                                        </p:tgtEl>
                                      </p:cBhvr>
                                    </p:animEffect>
                                    <p:anim calcmode="lin" valueType="num">
                                      <p:cBhvr>
                                        <p:cTn id="74" dur="1000" fill="hold"/>
                                        <p:tgtEl>
                                          <p:spTgt spid="103"/>
                                        </p:tgtEl>
                                        <p:attrNameLst>
                                          <p:attrName>ppt_x</p:attrName>
                                        </p:attrNameLst>
                                      </p:cBhvr>
                                      <p:tavLst>
                                        <p:tav tm="0">
                                          <p:val>
                                            <p:strVal val="#ppt_x"/>
                                          </p:val>
                                        </p:tav>
                                        <p:tav tm="100000">
                                          <p:val>
                                            <p:strVal val="#ppt_x"/>
                                          </p:val>
                                        </p:tav>
                                      </p:tavLst>
                                    </p:anim>
                                    <p:anim calcmode="lin" valueType="num">
                                      <p:cBhvr>
                                        <p:cTn id="75" dur="1000" fill="hold"/>
                                        <p:tgtEl>
                                          <p:spTgt spid="103"/>
                                        </p:tgtEl>
                                        <p:attrNameLst>
                                          <p:attrName>ppt_y</p:attrName>
                                        </p:attrNameLst>
                                      </p:cBhvr>
                                      <p:tavLst>
                                        <p:tav tm="0">
                                          <p:val>
                                            <p:strVal val="#ppt_y-.1"/>
                                          </p:val>
                                        </p:tav>
                                        <p:tav tm="100000">
                                          <p:val>
                                            <p:strVal val="#ppt_y"/>
                                          </p:val>
                                        </p:tav>
                                      </p:tavLst>
                                    </p:anim>
                                  </p:childTnLst>
                                </p:cTn>
                              </p:par>
                              <p:par>
                                <p:cTn id="76" presetID="47" presetClass="entr" presetSubtype="0" fill="hold" grpId="0" nodeType="withEffect">
                                  <p:stCondLst>
                                    <p:cond delay="0"/>
                                  </p:stCondLst>
                                  <p:childTnLst>
                                    <p:set>
                                      <p:cBhvr>
                                        <p:cTn id="77" dur="1" fill="hold">
                                          <p:stCondLst>
                                            <p:cond delay="0"/>
                                          </p:stCondLst>
                                        </p:cTn>
                                        <p:tgtEl>
                                          <p:spTgt spid="104"/>
                                        </p:tgtEl>
                                        <p:attrNameLst>
                                          <p:attrName>style.visibility</p:attrName>
                                        </p:attrNameLst>
                                      </p:cBhvr>
                                      <p:to>
                                        <p:strVal val="visible"/>
                                      </p:to>
                                    </p:set>
                                    <p:animEffect transition="in" filter="fade">
                                      <p:cBhvr>
                                        <p:cTn id="78" dur="1000"/>
                                        <p:tgtEl>
                                          <p:spTgt spid="104"/>
                                        </p:tgtEl>
                                      </p:cBhvr>
                                    </p:animEffect>
                                    <p:anim calcmode="lin" valueType="num">
                                      <p:cBhvr>
                                        <p:cTn id="79" dur="1000" fill="hold"/>
                                        <p:tgtEl>
                                          <p:spTgt spid="104"/>
                                        </p:tgtEl>
                                        <p:attrNameLst>
                                          <p:attrName>ppt_x</p:attrName>
                                        </p:attrNameLst>
                                      </p:cBhvr>
                                      <p:tavLst>
                                        <p:tav tm="0">
                                          <p:val>
                                            <p:strVal val="#ppt_x"/>
                                          </p:val>
                                        </p:tav>
                                        <p:tav tm="100000">
                                          <p:val>
                                            <p:strVal val="#ppt_x"/>
                                          </p:val>
                                        </p:tav>
                                      </p:tavLst>
                                    </p:anim>
                                    <p:anim calcmode="lin" valueType="num">
                                      <p:cBhvr>
                                        <p:cTn id="80" dur="1000" fill="hold"/>
                                        <p:tgtEl>
                                          <p:spTgt spid="104"/>
                                        </p:tgtEl>
                                        <p:attrNameLst>
                                          <p:attrName>ppt_y</p:attrName>
                                        </p:attrNameLst>
                                      </p:cBhvr>
                                      <p:tavLst>
                                        <p:tav tm="0">
                                          <p:val>
                                            <p:strVal val="#ppt_y-.1"/>
                                          </p:val>
                                        </p:tav>
                                        <p:tav tm="100000">
                                          <p:val>
                                            <p:strVal val="#ppt_y"/>
                                          </p:val>
                                        </p:tav>
                                      </p:tavLst>
                                    </p:anim>
                                  </p:childTnLst>
                                </p:cTn>
                              </p:par>
                              <p:par>
                                <p:cTn id="81" presetID="47" presetClass="entr" presetSubtype="0" fill="hold" grpId="0" nodeType="withEffect">
                                  <p:stCondLst>
                                    <p:cond delay="0"/>
                                  </p:stCondLst>
                                  <p:childTnLst>
                                    <p:set>
                                      <p:cBhvr>
                                        <p:cTn id="82" dur="1" fill="hold">
                                          <p:stCondLst>
                                            <p:cond delay="0"/>
                                          </p:stCondLst>
                                        </p:cTn>
                                        <p:tgtEl>
                                          <p:spTgt spid="105"/>
                                        </p:tgtEl>
                                        <p:attrNameLst>
                                          <p:attrName>style.visibility</p:attrName>
                                        </p:attrNameLst>
                                      </p:cBhvr>
                                      <p:to>
                                        <p:strVal val="visible"/>
                                      </p:to>
                                    </p:set>
                                    <p:animEffect transition="in" filter="fade">
                                      <p:cBhvr>
                                        <p:cTn id="83" dur="1000"/>
                                        <p:tgtEl>
                                          <p:spTgt spid="105"/>
                                        </p:tgtEl>
                                      </p:cBhvr>
                                    </p:animEffect>
                                    <p:anim calcmode="lin" valueType="num">
                                      <p:cBhvr>
                                        <p:cTn id="84" dur="1000" fill="hold"/>
                                        <p:tgtEl>
                                          <p:spTgt spid="105"/>
                                        </p:tgtEl>
                                        <p:attrNameLst>
                                          <p:attrName>ppt_x</p:attrName>
                                        </p:attrNameLst>
                                      </p:cBhvr>
                                      <p:tavLst>
                                        <p:tav tm="0">
                                          <p:val>
                                            <p:strVal val="#ppt_x"/>
                                          </p:val>
                                        </p:tav>
                                        <p:tav tm="100000">
                                          <p:val>
                                            <p:strVal val="#ppt_x"/>
                                          </p:val>
                                        </p:tav>
                                      </p:tavLst>
                                    </p:anim>
                                    <p:anim calcmode="lin" valueType="num">
                                      <p:cBhvr>
                                        <p:cTn id="85" dur="1000" fill="hold"/>
                                        <p:tgtEl>
                                          <p:spTgt spid="105"/>
                                        </p:tgtEl>
                                        <p:attrNameLst>
                                          <p:attrName>ppt_y</p:attrName>
                                        </p:attrNameLst>
                                      </p:cBhvr>
                                      <p:tavLst>
                                        <p:tav tm="0">
                                          <p:val>
                                            <p:strVal val="#ppt_y-.1"/>
                                          </p:val>
                                        </p:tav>
                                        <p:tav tm="100000">
                                          <p:val>
                                            <p:strVal val="#ppt_y"/>
                                          </p:val>
                                        </p:tav>
                                      </p:tavLst>
                                    </p:anim>
                                  </p:childTnLst>
                                </p:cTn>
                              </p:par>
                              <p:par>
                                <p:cTn id="86" presetID="47" presetClass="entr" presetSubtype="0" fill="hold" grpId="0" nodeType="withEffect">
                                  <p:stCondLst>
                                    <p:cond delay="0"/>
                                  </p:stCondLst>
                                  <p:childTnLst>
                                    <p:set>
                                      <p:cBhvr>
                                        <p:cTn id="87" dur="1" fill="hold">
                                          <p:stCondLst>
                                            <p:cond delay="0"/>
                                          </p:stCondLst>
                                        </p:cTn>
                                        <p:tgtEl>
                                          <p:spTgt spid="107"/>
                                        </p:tgtEl>
                                        <p:attrNameLst>
                                          <p:attrName>style.visibility</p:attrName>
                                        </p:attrNameLst>
                                      </p:cBhvr>
                                      <p:to>
                                        <p:strVal val="visible"/>
                                      </p:to>
                                    </p:set>
                                    <p:animEffect transition="in" filter="fade">
                                      <p:cBhvr>
                                        <p:cTn id="88" dur="1000"/>
                                        <p:tgtEl>
                                          <p:spTgt spid="107"/>
                                        </p:tgtEl>
                                      </p:cBhvr>
                                    </p:animEffect>
                                    <p:anim calcmode="lin" valueType="num">
                                      <p:cBhvr>
                                        <p:cTn id="89" dur="1000" fill="hold"/>
                                        <p:tgtEl>
                                          <p:spTgt spid="107"/>
                                        </p:tgtEl>
                                        <p:attrNameLst>
                                          <p:attrName>ppt_x</p:attrName>
                                        </p:attrNameLst>
                                      </p:cBhvr>
                                      <p:tavLst>
                                        <p:tav tm="0">
                                          <p:val>
                                            <p:strVal val="#ppt_x"/>
                                          </p:val>
                                        </p:tav>
                                        <p:tav tm="100000">
                                          <p:val>
                                            <p:strVal val="#ppt_x"/>
                                          </p:val>
                                        </p:tav>
                                      </p:tavLst>
                                    </p:anim>
                                    <p:anim calcmode="lin" valueType="num">
                                      <p:cBhvr>
                                        <p:cTn id="90" dur="1000" fill="hold"/>
                                        <p:tgtEl>
                                          <p:spTgt spid="107"/>
                                        </p:tgtEl>
                                        <p:attrNameLst>
                                          <p:attrName>ppt_y</p:attrName>
                                        </p:attrNameLst>
                                      </p:cBhvr>
                                      <p:tavLst>
                                        <p:tav tm="0">
                                          <p:val>
                                            <p:strVal val="#ppt_y-.1"/>
                                          </p:val>
                                        </p:tav>
                                        <p:tav tm="100000">
                                          <p:val>
                                            <p:strVal val="#ppt_y"/>
                                          </p:val>
                                        </p:tav>
                                      </p:tavLst>
                                    </p:anim>
                                  </p:childTnLst>
                                </p:cTn>
                              </p:par>
                            </p:childTnLst>
                          </p:cTn>
                        </p:par>
                        <p:par>
                          <p:cTn id="91" fill="hold">
                            <p:stCondLst>
                              <p:cond delay="1000"/>
                            </p:stCondLst>
                            <p:childTnLst>
                              <p:par>
                                <p:cTn id="92" presetID="42" presetClass="entr" presetSubtype="0" fill="hold" nodeType="afterEffect">
                                  <p:stCondLst>
                                    <p:cond delay="0"/>
                                  </p:stCondLst>
                                  <p:childTnLst>
                                    <p:set>
                                      <p:cBhvr>
                                        <p:cTn id="93" dur="1" fill="hold">
                                          <p:stCondLst>
                                            <p:cond delay="0"/>
                                          </p:stCondLst>
                                        </p:cTn>
                                        <p:tgtEl>
                                          <p:spTgt spid="106"/>
                                        </p:tgtEl>
                                        <p:attrNameLst>
                                          <p:attrName>style.visibility</p:attrName>
                                        </p:attrNameLst>
                                      </p:cBhvr>
                                      <p:to>
                                        <p:strVal val="visible"/>
                                      </p:to>
                                    </p:set>
                                    <p:animEffect transition="in" filter="fade">
                                      <p:cBhvr>
                                        <p:cTn id="94" dur="1000"/>
                                        <p:tgtEl>
                                          <p:spTgt spid="106"/>
                                        </p:tgtEl>
                                      </p:cBhvr>
                                    </p:animEffect>
                                    <p:anim calcmode="lin" valueType="num">
                                      <p:cBhvr>
                                        <p:cTn id="95" dur="1000" fill="hold"/>
                                        <p:tgtEl>
                                          <p:spTgt spid="106"/>
                                        </p:tgtEl>
                                        <p:attrNameLst>
                                          <p:attrName>ppt_x</p:attrName>
                                        </p:attrNameLst>
                                      </p:cBhvr>
                                      <p:tavLst>
                                        <p:tav tm="0">
                                          <p:val>
                                            <p:strVal val="#ppt_x"/>
                                          </p:val>
                                        </p:tav>
                                        <p:tav tm="100000">
                                          <p:val>
                                            <p:strVal val="#ppt_x"/>
                                          </p:val>
                                        </p:tav>
                                      </p:tavLst>
                                    </p:anim>
                                    <p:anim calcmode="lin" valueType="num">
                                      <p:cBhvr>
                                        <p:cTn id="96" dur="1000" fill="hold"/>
                                        <p:tgtEl>
                                          <p:spTgt spid="1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01" grpId="0" animBg="1"/>
      <p:bldP spid="102" grpId="0" animBg="1"/>
      <p:bldP spid="103" grpId="0" animBg="1"/>
      <p:bldP spid="104" grpId="0" animBg="1"/>
      <p:bldP spid="105" grpId="0" animBg="1"/>
      <p:bldP spid="107" grpId="0"/>
      <p:bldP spid="108" grpId="0"/>
      <p:bldP spid="109" grpId="0"/>
      <p:bldP spid="1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10" name="矩形 3"/>
          <p:cNvSpPr>
            <a:spLocks noChangeArrowheads="1"/>
          </p:cNvSpPr>
          <p:nvPr/>
        </p:nvSpPr>
        <p:spPr bwMode="auto">
          <a:xfrm>
            <a:off x="0" y="1990725"/>
            <a:ext cx="7000875" cy="251460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11" name="文本框 4"/>
          <p:cNvSpPr txBox="1">
            <a:spLocks noChangeArrowheads="1"/>
          </p:cNvSpPr>
          <p:nvPr/>
        </p:nvSpPr>
        <p:spPr bwMode="auto">
          <a:xfrm>
            <a:off x="1873386" y="2211119"/>
            <a:ext cx="452581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sz="3600" b="1" dirty="0" smtClean="0">
                <a:solidFill>
                  <a:schemeClr val="bg1"/>
                </a:solidFill>
                <a:latin typeface="微软雅黑" panose="020B0503020204020204" pitchFamily="34" charset="-122"/>
                <a:ea typeface="微软雅黑" panose="020B0503020204020204" pitchFamily="34" charset="-122"/>
              </a:rPr>
              <a:t>输入目录</a:t>
            </a:r>
            <a:r>
              <a:rPr lang="en-US" altLang="zh-CN" sz="3600" b="1" dirty="0">
                <a:solidFill>
                  <a:schemeClr val="bg1"/>
                </a:solidFill>
                <a:latin typeface="微软雅黑" panose="020B0503020204020204" pitchFamily="34" charset="-122"/>
                <a:ea typeface="微软雅黑" panose="020B0503020204020204" pitchFamily="34" charset="-122"/>
              </a:rPr>
              <a:t>2</a:t>
            </a:r>
            <a:r>
              <a:rPr lang="zh-CN" altLang="en-US" sz="3600" b="1" dirty="0" smtClean="0">
                <a:solidFill>
                  <a:schemeClr val="bg1"/>
                </a:solidFill>
                <a:latin typeface="微软雅黑" panose="020B0503020204020204" pitchFamily="34" charset="-122"/>
                <a:ea typeface="微软雅黑" panose="020B0503020204020204" pitchFamily="34" charset="-122"/>
              </a:rPr>
              <a:t>内容</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cxnSp>
        <p:nvCxnSpPr>
          <p:cNvPr id="12" name="直接连接符 6"/>
          <p:cNvCxnSpPr>
            <a:cxnSpLocks noChangeShapeType="1"/>
          </p:cNvCxnSpPr>
          <p:nvPr/>
        </p:nvCxnSpPr>
        <p:spPr bwMode="auto">
          <a:xfrm flipV="1">
            <a:off x="2155034" y="3079060"/>
            <a:ext cx="3940175" cy="19325"/>
          </a:xfrm>
          <a:prstGeom prst="line">
            <a:avLst/>
          </a:prstGeom>
          <a:noFill/>
          <a:ln w="6350">
            <a:solidFill>
              <a:schemeClr val="bg1"/>
            </a:solidFill>
            <a:round/>
          </a:ln>
          <a:extLst>
            <a:ext uri="{909E8E84-426E-40DD-AFC4-6F175D3DCCD1}">
              <a14:hiddenFill xmlns:a14="http://schemas.microsoft.com/office/drawing/2010/main">
                <a:noFill/>
              </a14:hiddenFill>
            </a:ext>
          </a:extLst>
        </p:spPr>
      </p:cxnSp>
      <p:sp>
        <p:nvSpPr>
          <p:cNvPr id="13" name="文本框 7"/>
          <p:cNvSpPr txBox="1">
            <a:spLocks noChangeArrowheads="1"/>
          </p:cNvSpPr>
          <p:nvPr/>
        </p:nvSpPr>
        <p:spPr bwMode="auto">
          <a:xfrm>
            <a:off x="1863974" y="3234764"/>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7" name="文本框 7"/>
          <p:cNvSpPr txBox="1">
            <a:spLocks noChangeArrowheads="1"/>
          </p:cNvSpPr>
          <p:nvPr/>
        </p:nvSpPr>
        <p:spPr bwMode="auto">
          <a:xfrm>
            <a:off x="1866902" y="3554215"/>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sp>
        <p:nvSpPr>
          <p:cNvPr id="18" name="文本框 7"/>
          <p:cNvSpPr txBox="1">
            <a:spLocks noChangeArrowheads="1"/>
          </p:cNvSpPr>
          <p:nvPr/>
        </p:nvSpPr>
        <p:spPr bwMode="auto">
          <a:xfrm>
            <a:off x="1869838" y="3908831"/>
            <a:ext cx="48379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en-US" altLang="zh-CN" dirty="0" smtClean="0">
                <a:solidFill>
                  <a:schemeClr val="bg1"/>
                </a:solidFill>
                <a:latin typeface="微软雅黑" panose="020B0503020204020204" pitchFamily="34" charset="-122"/>
                <a:ea typeface="微软雅黑" panose="020B0503020204020204" pitchFamily="34" charset="-122"/>
              </a:rPr>
              <a:t>·</a:t>
            </a:r>
            <a:r>
              <a:rPr lang="zh-CN" altLang="en-US" dirty="0" smtClean="0">
                <a:solidFill>
                  <a:schemeClr val="bg1"/>
                </a:solidFill>
                <a:latin typeface="微软雅黑" panose="020B0503020204020204" pitchFamily="34" charset="-122"/>
                <a:ea typeface="微软雅黑" panose="020B0503020204020204" pitchFamily="34" charset="-122"/>
              </a:rPr>
              <a:t>单击</a:t>
            </a:r>
            <a:r>
              <a:rPr lang="zh-CN" altLang="en-US" dirty="0">
                <a:solidFill>
                  <a:schemeClr val="bg1"/>
                </a:solidFill>
                <a:latin typeface="微软雅黑" panose="020B0503020204020204" pitchFamily="34" charset="-122"/>
                <a:ea typeface="微软雅黑" panose="020B0503020204020204" pitchFamily="34" charset="-122"/>
              </a:rPr>
              <a:t>此处添加本</a:t>
            </a:r>
            <a:r>
              <a:rPr lang="zh-CN" altLang="en-US" dirty="0" smtClean="0">
                <a:solidFill>
                  <a:schemeClr val="bg1"/>
                </a:solidFill>
                <a:latin typeface="微软雅黑" panose="020B0503020204020204" pitchFamily="34" charset="-122"/>
                <a:ea typeface="微软雅黑" panose="020B0503020204020204" pitchFamily="34" charset="-122"/>
              </a:rPr>
              <a:t>章节要点内容。单击此处添加</a:t>
            </a:r>
            <a:endParaRPr lang="zh-CN" altLang="en-US" dirty="0">
              <a:solidFill>
                <a:schemeClr val="bg1"/>
              </a:solidFill>
              <a:latin typeface="微软雅黑" panose="020B0503020204020204" pitchFamily="34" charset="-122"/>
              <a:ea typeface="微软雅黑" panose="020B0503020204020204" pitchFamily="34" charset="-122"/>
            </a:endParaRPr>
          </a:p>
        </p:txBody>
      </p:sp>
      <p:pic>
        <p:nvPicPr>
          <p:cNvPr id="4" name="图片 3" descr="ppt-01"/>
          <p:cNvPicPr>
            <a:picLocks noChangeAspect="1"/>
          </p:cNvPicPr>
          <p:nvPr/>
        </p:nvPicPr>
        <p:blipFill>
          <a:blip r:embed="rId3"/>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80">
                                          <p:stCondLst>
                                            <p:cond delay="0"/>
                                          </p:stCondLst>
                                        </p:cTn>
                                        <p:tgtEl>
                                          <p:spTgt spid="17"/>
                                        </p:tgtEl>
                                      </p:cBhvr>
                                    </p:animEffect>
                                    <p:anim calcmode="lin" valueType="num">
                                      <p:cBhvr>
                                        <p:cTn id="13"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8" dur="26">
                                          <p:stCondLst>
                                            <p:cond delay="650"/>
                                          </p:stCondLst>
                                        </p:cTn>
                                        <p:tgtEl>
                                          <p:spTgt spid="17"/>
                                        </p:tgtEl>
                                      </p:cBhvr>
                                      <p:to x="100000" y="60000"/>
                                    </p:animScale>
                                    <p:animScale>
                                      <p:cBhvr>
                                        <p:cTn id="19" dur="166" decel="50000">
                                          <p:stCondLst>
                                            <p:cond delay="676"/>
                                          </p:stCondLst>
                                        </p:cTn>
                                        <p:tgtEl>
                                          <p:spTgt spid="17"/>
                                        </p:tgtEl>
                                      </p:cBhvr>
                                      <p:to x="100000" y="100000"/>
                                    </p:animScale>
                                    <p:animScale>
                                      <p:cBhvr>
                                        <p:cTn id="20" dur="26">
                                          <p:stCondLst>
                                            <p:cond delay="1312"/>
                                          </p:stCondLst>
                                        </p:cTn>
                                        <p:tgtEl>
                                          <p:spTgt spid="17"/>
                                        </p:tgtEl>
                                      </p:cBhvr>
                                      <p:to x="100000" y="80000"/>
                                    </p:animScale>
                                    <p:animScale>
                                      <p:cBhvr>
                                        <p:cTn id="21" dur="166" decel="50000">
                                          <p:stCondLst>
                                            <p:cond delay="1338"/>
                                          </p:stCondLst>
                                        </p:cTn>
                                        <p:tgtEl>
                                          <p:spTgt spid="17"/>
                                        </p:tgtEl>
                                      </p:cBhvr>
                                      <p:to x="100000" y="100000"/>
                                    </p:animScale>
                                    <p:animScale>
                                      <p:cBhvr>
                                        <p:cTn id="22" dur="26">
                                          <p:stCondLst>
                                            <p:cond delay="1642"/>
                                          </p:stCondLst>
                                        </p:cTn>
                                        <p:tgtEl>
                                          <p:spTgt spid="17"/>
                                        </p:tgtEl>
                                      </p:cBhvr>
                                      <p:to x="100000" y="90000"/>
                                    </p:animScale>
                                    <p:animScale>
                                      <p:cBhvr>
                                        <p:cTn id="23" dur="166" decel="50000">
                                          <p:stCondLst>
                                            <p:cond delay="1668"/>
                                          </p:stCondLst>
                                        </p:cTn>
                                        <p:tgtEl>
                                          <p:spTgt spid="17"/>
                                        </p:tgtEl>
                                      </p:cBhvr>
                                      <p:to x="100000" y="100000"/>
                                    </p:animScale>
                                    <p:animScale>
                                      <p:cBhvr>
                                        <p:cTn id="24" dur="26">
                                          <p:stCondLst>
                                            <p:cond delay="1808"/>
                                          </p:stCondLst>
                                        </p:cTn>
                                        <p:tgtEl>
                                          <p:spTgt spid="17"/>
                                        </p:tgtEl>
                                      </p:cBhvr>
                                      <p:to x="100000" y="95000"/>
                                    </p:animScale>
                                    <p:animScale>
                                      <p:cBhvr>
                                        <p:cTn id="25" dur="166" decel="50000">
                                          <p:stCondLst>
                                            <p:cond delay="1834"/>
                                          </p:stCondLst>
                                        </p:cTn>
                                        <p:tgtEl>
                                          <p:spTgt spid="17"/>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80">
                                          <p:stCondLst>
                                            <p:cond delay="0"/>
                                          </p:stCondLst>
                                        </p:cTn>
                                        <p:tgtEl>
                                          <p:spTgt spid="11"/>
                                        </p:tgtEl>
                                      </p:cBhvr>
                                    </p:animEffect>
                                    <p:anim calcmode="lin" valueType="num">
                                      <p:cBhvr>
                                        <p:cTn id="29"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4" dur="26">
                                          <p:stCondLst>
                                            <p:cond delay="650"/>
                                          </p:stCondLst>
                                        </p:cTn>
                                        <p:tgtEl>
                                          <p:spTgt spid="11"/>
                                        </p:tgtEl>
                                      </p:cBhvr>
                                      <p:to x="100000" y="60000"/>
                                    </p:animScale>
                                    <p:animScale>
                                      <p:cBhvr>
                                        <p:cTn id="35" dur="166" decel="50000">
                                          <p:stCondLst>
                                            <p:cond delay="676"/>
                                          </p:stCondLst>
                                        </p:cTn>
                                        <p:tgtEl>
                                          <p:spTgt spid="11"/>
                                        </p:tgtEl>
                                      </p:cBhvr>
                                      <p:to x="100000" y="100000"/>
                                    </p:animScale>
                                    <p:animScale>
                                      <p:cBhvr>
                                        <p:cTn id="36" dur="26">
                                          <p:stCondLst>
                                            <p:cond delay="1312"/>
                                          </p:stCondLst>
                                        </p:cTn>
                                        <p:tgtEl>
                                          <p:spTgt spid="11"/>
                                        </p:tgtEl>
                                      </p:cBhvr>
                                      <p:to x="100000" y="80000"/>
                                    </p:animScale>
                                    <p:animScale>
                                      <p:cBhvr>
                                        <p:cTn id="37" dur="166" decel="50000">
                                          <p:stCondLst>
                                            <p:cond delay="1338"/>
                                          </p:stCondLst>
                                        </p:cTn>
                                        <p:tgtEl>
                                          <p:spTgt spid="11"/>
                                        </p:tgtEl>
                                      </p:cBhvr>
                                      <p:to x="100000" y="100000"/>
                                    </p:animScale>
                                    <p:animScale>
                                      <p:cBhvr>
                                        <p:cTn id="38" dur="26">
                                          <p:stCondLst>
                                            <p:cond delay="1642"/>
                                          </p:stCondLst>
                                        </p:cTn>
                                        <p:tgtEl>
                                          <p:spTgt spid="11"/>
                                        </p:tgtEl>
                                      </p:cBhvr>
                                      <p:to x="100000" y="90000"/>
                                    </p:animScale>
                                    <p:animScale>
                                      <p:cBhvr>
                                        <p:cTn id="39" dur="166" decel="50000">
                                          <p:stCondLst>
                                            <p:cond delay="1668"/>
                                          </p:stCondLst>
                                        </p:cTn>
                                        <p:tgtEl>
                                          <p:spTgt spid="11"/>
                                        </p:tgtEl>
                                      </p:cBhvr>
                                      <p:to x="100000" y="100000"/>
                                    </p:animScale>
                                    <p:animScale>
                                      <p:cBhvr>
                                        <p:cTn id="40" dur="26">
                                          <p:stCondLst>
                                            <p:cond delay="1808"/>
                                          </p:stCondLst>
                                        </p:cTn>
                                        <p:tgtEl>
                                          <p:spTgt spid="11"/>
                                        </p:tgtEl>
                                      </p:cBhvr>
                                      <p:to x="100000" y="95000"/>
                                    </p:animScale>
                                    <p:animScale>
                                      <p:cBhvr>
                                        <p:cTn id="41" dur="166" decel="50000">
                                          <p:stCondLst>
                                            <p:cond delay="1834"/>
                                          </p:stCondLst>
                                        </p:cTn>
                                        <p:tgtEl>
                                          <p:spTgt spid="11"/>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wipe(down)">
                                      <p:cBhvr>
                                        <p:cTn id="44" dur="580">
                                          <p:stCondLst>
                                            <p:cond delay="0"/>
                                          </p:stCondLst>
                                        </p:cTn>
                                        <p:tgtEl>
                                          <p:spTgt spid="18"/>
                                        </p:tgtEl>
                                      </p:cBhvr>
                                    </p:animEffect>
                                    <p:anim calcmode="lin" valueType="num">
                                      <p:cBhvr>
                                        <p:cTn id="45"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50" dur="26">
                                          <p:stCondLst>
                                            <p:cond delay="650"/>
                                          </p:stCondLst>
                                        </p:cTn>
                                        <p:tgtEl>
                                          <p:spTgt spid="18"/>
                                        </p:tgtEl>
                                      </p:cBhvr>
                                      <p:to x="100000" y="60000"/>
                                    </p:animScale>
                                    <p:animScale>
                                      <p:cBhvr>
                                        <p:cTn id="51" dur="166" decel="50000">
                                          <p:stCondLst>
                                            <p:cond delay="676"/>
                                          </p:stCondLst>
                                        </p:cTn>
                                        <p:tgtEl>
                                          <p:spTgt spid="18"/>
                                        </p:tgtEl>
                                      </p:cBhvr>
                                      <p:to x="100000" y="100000"/>
                                    </p:animScale>
                                    <p:animScale>
                                      <p:cBhvr>
                                        <p:cTn id="52" dur="26">
                                          <p:stCondLst>
                                            <p:cond delay="1312"/>
                                          </p:stCondLst>
                                        </p:cTn>
                                        <p:tgtEl>
                                          <p:spTgt spid="18"/>
                                        </p:tgtEl>
                                      </p:cBhvr>
                                      <p:to x="100000" y="80000"/>
                                    </p:animScale>
                                    <p:animScale>
                                      <p:cBhvr>
                                        <p:cTn id="53" dur="166" decel="50000">
                                          <p:stCondLst>
                                            <p:cond delay="1338"/>
                                          </p:stCondLst>
                                        </p:cTn>
                                        <p:tgtEl>
                                          <p:spTgt spid="18"/>
                                        </p:tgtEl>
                                      </p:cBhvr>
                                      <p:to x="100000" y="100000"/>
                                    </p:animScale>
                                    <p:animScale>
                                      <p:cBhvr>
                                        <p:cTn id="54" dur="26">
                                          <p:stCondLst>
                                            <p:cond delay="1642"/>
                                          </p:stCondLst>
                                        </p:cTn>
                                        <p:tgtEl>
                                          <p:spTgt spid="18"/>
                                        </p:tgtEl>
                                      </p:cBhvr>
                                      <p:to x="100000" y="90000"/>
                                    </p:animScale>
                                    <p:animScale>
                                      <p:cBhvr>
                                        <p:cTn id="55" dur="166" decel="50000">
                                          <p:stCondLst>
                                            <p:cond delay="1668"/>
                                          </p:stCondLst>
                                        </p:cTn>
                                        <p:tgtEl>
                                          <p:spTgt spid="18"/>
                                        </p:tgtEl>
                                      </p:cBhvr>
                                      <p:to x="100000" y="100000"/>
                                    </p:animScale>
                                    <p:animScale>
                                      <p:cBhvr>
                                        <p:cTn id="56" dur="26">
                                          <p:stCondLst>
                                            <p:cond delay="1808"/>
                                          </p:stCondLst>
                                        </p:cTn>
                                        <p:tgtEl>
                                          <p:spTgt spid="18"/>
                                        </p:tgtEl>
                                      </p:cBhvr>
                                      <p:to x="100000" y="95000"/>
                                    </p:animScale>
                                    <p:animScale>
                                      <p:cBhvr>
                                        <p:cTn id="57" dur="166" decel="50000">
                                          <p:stCondLst>
                                            <p:cond delay="1834"/>
                                          </p:stCondLst>
                                        </p:cTn>
                                        <p:tgtEl>
                                          <p:spTgt spid="18"/>
                                        </p:tgtEl>
                                      </p:cBhvr>
                                      <p:to x="100000" y="100000"/>
                                    </p:animScale>
                                  </p:childTnLst>
                                </p:cTn>
                              </p:par>
                              <p:par>
                                <p:cTn id="58" presetID="26"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wipe(down)">
                                      <p:cBhvr>
                                        <p:cTn id="60" dur="580">
                                          <p:stCondLst>
                                            <p:cond delay="0"/>
                                          </p:stCondLst>
                                        </p:cTn>
                                        <p:tgtEl>
                                          <p:spTgt spid="13"/>
                                        </p:tgtEl>
                                      </p:cBhvr>
                                    </p:animEffect>
                                    <p:anim calcmode="lin" valueType="num">
                                      <p:cBhvr>
                                        <p:cTn id="61"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6" dur="26">
                                          <p:stCondLst>
                                            <p:cond delay="650"/>
                                          </p:stCondLst>
                                        </p:cTn>
                                        <p:tgtEl>
                                          <p:spTgt spid="13"/>
                                        </p:tgtEl>
                                      </p:cBhvr>
                                      <p:to x="100000" y="60000"/>
                                    </p:animScale>
                                    <p:animScale>
                                      <p:cBhvr>
                                        <p:cTn id="67" dur="166" decel="50000">
                                          <p:stCondLst>
                                            <p:cond delay="676"/>
                                          </p:stCondLst>
                                        </p:cTn>
                                        <p:tgtEl>
                                          <p:spTgt spid="13"/>
                                        </p:tgtEl>
                                      </p:cBhvr>
                                      <p:to x="100000" y="100000"/>
                                    </p:animScale>
                                    <p:animScale>
                                      <p:cBhvr>
                                        <p:cTn id="68" dur="26">
                                          <p:stCondLst>
                                            <p:cond delay="1312"/>
                                          </p:stCondLst>
                                        </p:cTn>
                                        <p:tgtEl>
                                          <p:spTgt spid="13"/>
                                        </p:tgtEl>
                                      </p:cBhvr>
                                      <p:to x="100000" y="80000"/>
                                    </p:animScale>
                                    <p:animScale>
                                      <p:cBhvr>
                                        <p:cTn id="69" dur="166" decel="50000">
                                          <p:stCondLst>
                                            <p:cond delay="1338"/>
                                          </p:stCondLst>
                                        </p:cTn>
                                        <p:tgtEl>
                                          <p:spTgt spid="13"/>
                                        </p:tgtEl>
                                      </p:cBhvr>
                                      <p:to x="100000" y="100000"/>
                                    </p:animScale>
                                    <p:animScale>
                                      <p:cBhvr>
                                        <p:cTn id="70" dur="26">
                                          <p:stCondLst>
                                            <p:cond delay="1642"/>
                                          </p:stCondLst>
                                        </p:cTn>
                                        <p:tgtEl>
                                          <p:spTgt spid="13"/>
                                        </p:tgtEl>
                                      </p:cBhvr>
                                      <p:to x="100000" y="90000"/>
                                    </p:animScale>
                                    <p:animScale>
                                      <p:cBhvr>
                                        <p:cTn id="71" dur="166" decel="50000">
                                          <p:stCondLst>
                                            <p:cond delay="1668"/>
                                          </p:stCondLst>
                                        </p:cTn>
                                        <p:tgtEl>
                                          <p:spTgt spid="13"/>
                                        </p:tgtEl>
                                      </p:cBhvr>
                                      <p:to x="100000" y="100000"/>
                                    </p:animScale>
                                    <p:animScale>
                                      <p:cBhvr>
                                        <p:cTn id="72" dur="26">
                                          <p:stCondLst>
                                            <p:cond delay="1808"/>
                                          </p:stCondLst>
                                        </p:cTn>
                                        <p:tgtEl>
                                          <p:spTgt spid="13"/>
                                        </p:tgtEl>
                                      </p:cBhvr>
                                      <p:to x="100000" y="95000"/>
                                    </p:animScale>
                                    <p:animScale>
                                      <p:cBhvr>
                                        <p:cTn id="73" dur="166" decel="50000">
                                          <p:stCondLst>
                                            <p:cond delay="1834"/>
                                          </p:stCondLst>
                                        </p:cTn>
                                        <p:tgtEl>
                                          <p:spTgt spid="13"/>
                                        </p:tgtEl>
                                      </p:cBhvr>
                                      <p:to x="100000" y="100000"/>
                                    </p:animScale>
                                  </p:childTnLst>
                                </p:cTn>
                              </p:par>
                            </p:childTnLst>
                          </p:cTn>
                        </p:par>
                      </p:childTnLst>
                    </p:cTn>
                  </p:par>
                  <p:par>
                    <p:cTn id="74" fill="hold">
                      <p:stCondLst>
                        <p:cond delay="indefinite"/>
                      </p:stCondLst>
                      <p:childTnLst>
                        <p:par>
                          <p:cTn id="75" fill="hold">
                            <p:stCondLst>
                              <p:cond delay="0"/>
                            </p:stCondLst>
                            <p:childTnLst>
                              <p:par>
                                <p:cTn id="76" presetID="20" presetClass="entr" presetSubtype="0" fill="hold"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wedge">
                                      <p:cBhvr>
                                        <p:cTn id="7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P spid="17" grpId="0"/>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6" name="矩形 5"/>
          <p:cNvSpPr>
            <a:spLocks noChangeArrowheads="1"/>
          </p:cNvSpPr>
          <p:nvPr/>
        </p:nvSpPr>
        <p:spPr bwMode="auto">
          <a:xfrm>
            <a:off x="0" y="238125"/>
            <a:ext cx="352425" cy="400050"/>
          </a:xfrm>
          <a:prstGeom prst="rect">
            <a:avLst/>
          </a:prstGeom>
          <a:solidFill>
            <a:schemeClr val="bg1"/>
          </a:solid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7" name="矩形 6"/>
          <p:cNvSpPr>
            <a:spLocks noChangeArrowheads="1"/>
          </p:cNvSpPr>
          <p:nvPr/>
        </p:nvSpPr>
        <p:spPr bwMode="auto">
          <a:xfrm>
            <a:off x="419100" y="238125"/>
            <a:ext cx="123825" cy="400050"/>
          </a:xfrm>
          <a:prstGeom prst="rect">
            <a:avLst/>
          </a:prstGeom>
          <a:noFill/>
          <a:ln>
            <a:solidFill>
              <a:schemeClr val="bg1"/>
            </a:solidFill>
          </a:ln>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sp>
        <p:nvSpPr>
          <p:cNvPr id="8" name="文本框 7"/>
          <p:cNvSpPr txBox="1">
            <a:spLocks noChangeArrowheads="1"/>
          </p:cNvSpPr>
          <p:nvPr/>
        </p:nvSpPr>
        <p:spPr bwMode="auto">
          <a:xfrm>
            <a:off x="609600" y="207963"/>
            <a:ext cx="2844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400" b="1" dirty="0">
                <a:solidFill>
                  <a:schemeClr val="bg1"/>
                </a:solidFill>
                <a:latin typeface="微软雅黑" panose="020B0503020204020204" pitchFamily="34" charset="-122"/>
                <a:ea typeface="微软雅黑" panose="020B0503020204020204" pitchFamily="34" charset="-122"/>
              </a:rPr>
              <a:t>单击此处添加</a:t>
            </a:r>
            <a:r>
              <a:rPr lang="zh-CN" altLang="en-US" sz="2400" b="1" dirty="0" smtClean="0">
                <a:solidFill>
                  <a:schemeClr val="bg1"/>
                </a:solidFill>
                <a:latin typeface="微软雅黑" panose="020B0503020204020204" pitchFamily="34" charset="-122"/>
                <a:ea typeface="微软雅黑" panose="020B0503020204020204" pitchFamily="34" charset="-122"/>
              </a:rPr>
              <a:t>标题</a:t>
            </a:r>
            <a:r>
              <a:rPr lang="en-US" altLang="zh-CN" sz="2400" b="1" dirty="0">
                <a:solidFill>
                  <a:schemeClr val="bg1"/>
                </a:solidFill>
                <a:latin typeface="微软雅黑" panose="020B0503020204020204" pitchFamily="34" charset="-122"/>
                <a:ea typeface="微软雅黑" panose="020B0503020204020204" pitchFamily="34" charset="-122"/>
              </a:rPr>
              <a:t>1</a:t>
            </a:r>
            <a:endParaRPr lang="zh-CN" altLang="en-US" sz="2400" b="1" dirty="0">
              <a:solidFill>
                <a:schemeClr val="bg1"/>
              </a:solidFill>
              <a:latin typeface="微软雅黑" panose="020B0503020204020204" pitchFamily="34" charset="-122"/>
              <a:ea typeface="微软雅黑" panose="020B0503020204020204" pitchFamily="34" charset="-122"/>
            </a:endParaRPr>
          </a:p>
        </p:txBody>
      </p:sp>
      <p:grpSp>
        <p:nvGrpSpPr>
          <p:cNvPr id="5" name="组合 4"/>
          <p:cNvGrpSpPr/>
          <p:nvPr/>
        </p:nvGrpSpPr>
        <p:grpSpPr bwMode="auto">
          <a:xfrm>
            <a:off x="545539" y="2405165"/>
            <a:ext cx="5591756" cy="1905173"/>
            <a:chOff x="545591" y="555714"/>
            <a:chExt cx="5592285" cy="1905128"/>
          </a:xfrm>
        </p:grpSpPr>
        <p:grpSp>
          <p:nvGrpSpPr>
            <p:cNvPr id="10" name="组合 9"/>
            <p:cNvGrpSpPr/>
            <p:nvPr/>
          </p:nvGrpSpPr>
          <p:grpSpPr bwMode="auto">
            <a:xfrm>
              <a:off x="545591" y="555714"/>
              <a:ext cx="3862664" cy="558840"/>
              <a:chOff x="0" y="0"/>
              <a:chExt cx="3862664" cy="558840"/>
            </a:xfrm>
          </p:grpSpPr>
          <p:sp>
            <p:nvSpPr>
              <p:cNvPr id="12" name="文本框 11"/>
              <p:cNvSpPr txBox="1">
                <a:spLocks noChangeArrowheads="1"/>
              </p:cNvSpPr>
              <p:nvPr/>
            </p:nvSpPr>
            <p:spPr bwMode="auto">
              <a:xfrm>
                <a:off x="0" y="0"/>
                <a:ext cx="237744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b="1" dirty="0">
                    <a:solidFill>
                      <a:srgbClr val="FFFFFF"/>
                    </a:solidFill>
                    <a:latin typeface="微软雅黑" panose="020B0503020204020204" pitchFamily="34" charset="-122"/>
                    <a:ea typeface="微软雅黑" panose="020B0503020204020204" pitchFamily="34" charset="-122"/>
                  </a:rPr>
                  <a:t>单击此处添加标题</a:t>
                </a:r>
              </a:p>
            </p:txBody>
          </p:sp>
          <p:cxnSp>
            <p:nvCxnSpPr>
              <p:cNvPr id="13" name="直接连接符 12"/>
              <p:cNvCxnSpPr>
                <a:cxnSpLocks noChangeShapeType="1"/>
              </p:cNvCxnSpPr>
              <p:nvPr/>
            </p:nvCxnSpPr>
            <p:spPr bwMode="auto">
              <a:xfrm>
                <a:off x="125259" y="558840"/>
                <a:ext cx="3737405" cy="0"/>
              </a:xfrm>
              <a:prstGeom prst="line">
                <a:avLst/>
              </a:prstGeom>
              <a:noFill/>
              <a:ln w="28575">
                <a:solidFill>
                  <a:schemeClr val="bg1"/>
                </a:solidFill>
                <a:prstDash val="dash"/>
                <a:round/>
              </a:ln>
              <a:extLst>
                <a:ext uri="{909E8E84-426E-40DD-AFC4-6F175D3DCCD1}">
                  <a14:hiddenFill xmlns:a14="http://schemas.microsoft.com/office/drawing/2010/main">
                    <a:noFill/>
                  </a14:hiddenFill>
                </a:ext>
              </a:extLst>
            </p:spPr>
          </p:cxnSp>
        </p:grpSp>
        <p:sp>
          <p:nvSpPr>
            <p:cNvPr id="11" name="矩形 10"/>
            <p:cNvSpPr>
              <a:spLocks noChangeArrowheads="1"/>
            </p:cNvSpPr>
            <p:nvPr/>
          </p:nvSpPr>
          <p:spPr bwMode="auto">
            <a:xfrm>
              <a:off x="566927" y="1291319"/>
              <a:ext cx="5570949" cy="1169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1400" dirty="0" smtClean="0">
                  <a:solidFill>
                    <a:srgbClr val="FFFFFF"/>
                  </a:solidFill>
                  <a:latin typeface="微软雅黑" panose="020B0503020204020204" pitchFamily="34" charset="-122"/>
                  <a:ea typeface="微软雅黑" panose="020B0503020204020204" pitchFamily="34" charset="-122"/>
                </a:rPr>
                <a:t>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a:t>
              </a:r>
              <a:endParaRPr lang="zh-CN" altLang="en-US" sz="1400" dirty="0">
                <a:solidFill>
                  <a:srgbClr val="FFFFFF"/>
                </a:solidFill>
                <a:latin typeface="微软雅黑" panose="020B0503020204020204" pitchFamily="34" charset="-122"/>
                <a:ea typeface="微软雅黑" panose="020B0503020204020204" pitchFamily="34" charset="-122"/>
              </a:endParaRPr>
            </a:p>
          </p:txBody>
        </p:sp>
      </p:grpSp>
      <p:grpSp>
        <p:nvGrpSpPr>
          <p:cNvPr id="14" name="组合 13"/>
          <p:cNvGrpSpPr/>
          <p:nvPr/>
        </p:nvGrpSpPr>
        <p:grpSpPr bwMode="auto">
          <a:xfrm>
            <a:off x="7034213" y="1849438"/>
            <a:ext cx="5014912" cy="3911600"/>
            <a:chOff x="0" y="0"/>
            <a:chExt cx="5014143" cy="3911866"/>
          </a:xfrm>
        </p:grpSpPr>
        <p:pic>
          <p:nvPicPr>
            <p:cNvPr id="15" name="图片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014143" cy="3911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矩形 15"/>
            <p:cNvSpPr>
              <a:spLocks noChangeArrowheads="1"/>
            </p:cNvSpPr>
            <p:nvPr/>
          </p:nvSpPr>
          <p:spPr bwMode="auto">
            <a:xfrm>
              <a:off x="475488" y="197363"/>
              <a:ext cx="4100960" cy="224971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ndParaRPr>
            </a:p>
          </p:txBody>
        </p:sp>
        <p:pic>
          <p:nvPicPr>
            <p:cNvPr id="17" name="图片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4436" y="376895"/>
              <a:ext cx="2984556" cy="1890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 name="图片 3" descr="ppt-01"/>
          <p:cNvPicPr>
            <a:picLocks noChangeAspect="1"/>
          </p:cNvPicPr>
          <p:nvPr/>
        </p:nvPicPr>
        <p:blipFill>
          <a:blip r:embed="rId5"/>
          <a:stretch>
            <a:fillRect/>
          </a:stretch>
        </p:blipFill>
        <p:spPr>
          <a:xfrm>
            <a:off x="8758555" y="406400"/>
            <a:ext cx="2978150" cy="585470"/>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0">
        <p15:prstTrans prst="prestige"/>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par>
                          <p:cTn id="14" fill="hold">
                            <p:stCondLst>
                              <p:cond delay="500"/>
                            </p:stCondLst>
                            <p:childTnLst>
                              <p:par>
                                <p:cTn id="15" presetID="17" presetClass="entr" presetSubtype="1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theme/theme1.xml><?xml version="1.0" encoding="utf-8"?>
<a:theme xmlns:a="http://schemas.openxmlformats.org/drawingml/2006/main" name="Office 主题​​">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2263</Words>
  <Application>Microsoft Macintosh PowerPoint</Application>
  <PresentationFormat>宽屏</PresentationFormat>
  <Paragraphs>221</Paragraphs>
  <Slides>24</Slides>
  <Notes>24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24</vt:i4>
      </vt:variant>
    </vt:vector>
  </HeadingPairs>
  <TitlesOfParts>
    <vt:vector size="35" baseType="lpstr">
      <vt:lpstr>Arial Unicode MS</vt:lpstr>
      <vt:lpstr>Calibri</vt:lpstr>
      <vt:lpstr>Gulim</vt:lpstr>
      <vt:lpstr>Source Sans Pro Semibold Italic</vt:lpstr>
      <vt:lpstr>Verdana</vt:lpstr>
      <vt:lpstr>等线</vt:lpstr>
      <vt:lpstr>等线 Light</vt:lpstr>
      <vt:lpstr>宋体</vt:lpstr>
      <vt:lpstr>微软雅黑</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Microsoft Office 用户</cp:lastModifiedBy>
  <cp:revision>315</cp:revision>
  <dcterms:created xsi:type="dcterms:W3CDTF">2017-11-04T02:07:00Z</dcterms:created>
  <dcterms:modified xsi:type="dcterms:W3CDTF">2018-11-30T06:54:27Z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2052-10.1.0.7697</vt:lpwstr>
  </property>
</Properties>
</file>